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5"/>
  </p:notesMasterIdLst>
  <p:sldIdLst>
    <p:sldId id="312" r:id="rId5"/>
    <p:sldId id="263" r:id="rId6"/>
    <p:sldId id="295" r:id="rId7"/>
    <p:sldId id="296" r:id="rId8"/>
    <p:sldId id="297" r:id="rId9"/>
    <p:sldId id="298" r:id="rId10"/>
    <p:sldId id="299" r:id="rId11"/>
    <p:sldId id="300" r:id="rId12"/>
    <p:sldId id="301" r:id="rId13"/>
    <p:sldId id="302" r:id="rId14"/>
    <p:sldId id="303" r:id="rId15"/>
    <p:sldId id="304" r:id="rId16"/>
    <p:sldId id="305" r:id="rId17"/>
    <p:sldId id="306" r:id="rId18"/>
    <p:sldId id="307" r:id="rId19"/>
    <p:sldId id="308" r:id="rId20"/>
    <p:sldId id="309" r:id="rId21"/>
    <p:sldId id="310" r:id="rId22"/>
    <p:sldId id="311" r:id="rId23"/>
    <p:sldId id="273" r:id="rId24"/>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36"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36"/>
    <p:restoredTop sz="95858"/>
  </p:normalViewPr>
  <p:slideViewPr>
    <p:cSldViewPr snapToGrid="0" snapToObjects="1" showGuides="1">
      <p:cViewPr varScale="1">
        <p:scale>
          <a:sx n="79" d="100"/>
          <a:sy n="79" d="100"/>
        </p:scale>
        <p:origin x="102" y="516"/>
      </p:cViewPr>
      <p:guideLst>
        <p:guide orient="horz" pos="2136"/>
        <p:guide pos="3840"/>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_rels/viewProps.xml.rels><?xml version="1.0" encoding="UTF-8" standalone="yes"?>
<Relationships xmlns="http://schemas.openxmlformats.org/package/2006/relationships"><Relationship Id="rId1"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411239B-6751-674B-BBF8-A04DCD1AE48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9E5B4D93-119D-C443-BF3F-566C4E4C3AFB}"/>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C97ABFCC-F0E2-2D45-9B7A-16E93F0C421B}" type="datetimeFigureOut">
              <a:rPr lang="en-US"/>
              <a:pPr>
                <a:defRPr/>
              </a:pPr>
              <a:t>11/25/2021</a:t>
            </a:fld>
            <a:endParaRPr lang="en-US"/>
          </a:p>
        </p:txBody>
      </p:sp>
      <p:sp>
        <p:nvSpPr>
          <p:cNvPr id="4" name="Slide Image Placeholder 3">
            <a:extLst>
              <a:ext uri="{FF2B5EF4-FFF2-40B4-BE49-F238E27FC236}">
                <a16:creationId xmlns:a16="http://schemas.microsoft.com/office/drawing/2014/main" id="{6BA918A4-BB7D-AF41-BE50-4F7FFC56044D}"/>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C478C91D-7988-F040-80F8-49907E6C23D2}"/>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F58CE234-EDC1-614C-A085-2285B03BC027}"/>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69937E29-1D26-0549-B180-2750D6D76032}"/>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3BAF1D13-1771-6641-9B07-2FC25F0FAF6A}"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3BAF1D13-1771-6641-9B07-2FC25F0FAF6A}" type="slidenum">
              <a:rPr lang="en-US" smtClean="0"/>
              <a:pPr>
                <a:defRPr/>
              </a:pPr>
              <a:t>2</a:t>
            </a:fld>
            <a:endParaRPr lang="en-US"/>
          </a:p>
        </p:txBody>
      </p:sp>
    </p:spTree>
    <p:extLst>
      <p:ext uri="{BB962C8B-B14F-4D97-AF65-F5344CB8AC3E}">
        <p14:creationId xmlns:p14="http://schemas.microsoft.com/office/powerpoint/2010/main" val="21099100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3BAF1D13-1771-6641-9B07-2FC25F0FAF6A}" type="slidenum">
              <a:rPr lang="en-US" smtClean="0"/>
              <a:pPr>
                <a:defRPr/>
              </a:pPr>
              <a:t>20</a:t>
            </a:fld>
            <a:endParaRPr lang="en-US"/>
          </a:p>
        </p:txBody>
      </p:sp>
    </p:spTree>
    <p:extLst>
      <p:ext uri="{BB962C8B-B14F-4D97-AF65-F5344CB8AC3E}">
        <p14:creationId xmlns:p14="http://schemas.microsoft.com/office/powerpoint/2010/main" val="36091448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descr="A woman working on a laptop on a table.&#10;&#10;Description automatically generated with low confidence">
            <a:extLst>
              <a:ext uri="{FF2B5EF4-FFF2-40B4-BE49-F238E27FC236}">
                <a16:creationId xmlns:a16="http://schemas.microsoft.com/office/drawing/2014/main" id="{E108760E-2A64-6C42-8F96-E7682515D21A}"/>
              </a:ext>
            </a:extLst>
          </p:cNvPr>
          <p:cNvPicPr>
            <a:picLocks noChangeAspect="1"/>
          </p:cNvPicPr>
          <p:nvPr userDrawn="1"/>
        </p:nvPicPr>
        <p:blipFill rotWithShape="1">
          <a:blip r:embed="rId2"/>
          <a:srcRect/>
          <a:stretch/>
        </p:blipFill>
        <p:spPr>
          <a:xfrm>
            <a:off x="1905000" y="0"/>
            <a:ext cx="10287000" cy="6858000"/>
          </a:xfrm>
          <a:prstGeom prst="rect">
            <a:avLst/>
          </a:prstGeom>
        </p:spPr>
      </p:pic>
      <p:sp>
        <p:nvSpPr>
          <p:cNvPr id="6" name="Rectangle 5">
            <a:extLst>
              <a:ext uri="{FF2B5EF4-FFF2-40B4-BE49-F238E27FC236}">
                <a16:creationId xmlns:a16="http://schemas.microsoft.com/office/drawing/2014/main" id="{163B64CE-4EAB-F044-B85C-68C7BCA1FD88}"/>
              </a:ext>
            </a:extLst>
          </p:cNvPr>
          <p:cNvSpPr/>
          <p:nvPr/>
        </p:nvSpPr>
        <p:spPr>
          <a:xfrm>
            <a:off x="989013" y="577850"/>
            <a:ext cx="4094163" cy="3663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7" name="Picture 6" descr="Pearson Logo&#10;&#10;Description automatically generated with medium confidence">
            <a:extLst>
              <a:ext uri="{FF2B5EF4-FFF2-40B4-BE49-F238E27FC236}">
                <a16:creationId xmlns:a16="http://schemas.microsoft.com/office/drawing/2014/main" id="{3AB65259-F1A0-2A4F-B433-2D30793D51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315" y="5497513"/>
            <a:ext cx="1547812"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a:extLst>
              <a:ext uri="{FF2B5EF4-FFF2-40B4-BE49-F238E27FC236}">
                <a16:creationId xmlns:a16="http://schemas.microsoft.com/office/drawing/2014/main" id="{965932B0-A39E-F54F-8DD4-F827A2104A80}"/>
              </a:ext>
            </a:extLst>
          </p:cNvPr>
          <p:cNvCxnSpPr>
            <a:cxnSpLocks/>
          </p:cNvCxnSpPr>
          <p:nvPr/>
        </p:nvCxnSpPr>
        <p:spPr>
          <a:xfrm>
            <a:off x="989013" y="565150"/>
            <a:ext cx="0" cy="3676650"/>
          </a:xfrm>
          <a:prstGeom prst="line">
            <a:avLst/>
          </a:prstGeom>
          <a:ln w="63500">
            <a:solidFill>
              <a:schemeClr val="accent6"/>
            </a:solidFill>
          </a:ln>
        </p:spPr>
        <p:style>
          <a:lnRef idx="1">
            <a:schemeClr val="accent1"/>
          </a:lnRef>
          <a:fillRef idx="0">
            <a:schemeClr val="accent1"/>
          </a:fillRef>
          <a:effectRef idx="0">
            <a:schemeClr val="accent1"/>
          </a:effectRef>
          <a:fontRef idx="minor">
            <a:schemeClr val="tx1"/>
          </a:fontRef>
        </p:style>
      </p:cxnSp>
      <p:sp>
        <p:nvSpPr>
          <p:cNvPr id="9" name="Slide Number Placeholder 5">
            <a:extLst>
              <a:ext uri="{FF2B5EF4-FFF2-40B4-BE49-F238E27FC236}">
                <a16:creationId xmlns:a16="http://schemas.microsoft.com/office/drawing/2014/main" id="{3624DE9C-5609-3C40-8934-CCB095F5310D}"/>
              </a:ext>
            </a:extLst>
          </p:cNvPr>
          <p:cNvSpPr>
            <a:spLocks noGrp="1"/>
          </p:cNvSpPr>
          <p:nvPr>
            <p:ph type="sldNum" sz="quarter" idx="10"/>
          </p:nvPr>
        </p:nvSpPr>
        <p:spPr>
          <a:xfrm>
            <a:off x="9275763" y="6488117"/>
            <a:ext cx="2743200" cy="365125"/>
          </a:xfrm>
        </p:spPr>
        <p:txBody>
          <a:bodyPr/>
          <a:lstStyle>
            <a:lvl1pPr>
              <a:defRPr/>
            </a:lvl1pPr>
          </a:lstStyle>
          <a:p>
            <a:pPr>
              <a:defRPr/>
            </a:pPr>
            <a:fld id="{3A223C01-11D7-E049-8252-D38AEC7B21E1}" type="slidenum">
              <a:rPr lang="en-US"/>
              <a:pPr>
                <a:defRPr/>
              </a:pPr>
              <a:t>‹#›</a:t>
            </a:fld>
            <a:endParaRPr lang="en-US" dirty="0"/>
          </a:p>
        </p:txBody>
      </p:sp>
      <p:sp>
        <p:nvSpPr>
          <p:cNvPr id="16" name="Subtitle 2"/>
          <p:cNvSpPr>
            <a:spLocks noGrp="1"/>
          </p:cNvSpPr>
          <p:nvPr>
            <p:ph type="subTitle" idx="1"/>
          </p:nvPr>
        </p:nvSpPr>
        <p:spPr>
          <a:xfrm>
            <a:off x="1107442" y="3027685"/>
            <a:ext cx="3809993" cy="1168399"/>
          </a:xfrm>
          <a:prstGeom prst="rect">
            <a:avLst/>
          </a:prstGeom>
          <a:noFill/>
        </p:spPr>
        <p:txBody>
          <a:bodyPr/>
          <a:lstStyle>
            <a:lvl1pPr marL="0" indent="0" algn="l">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2" name="Title 1"/>
          <p:cNvSpPr>
            <a:spLocks noGrp="1"/>
          </p:cNvSpPr>
          <p:nvPr>
            <p:ph type="title"/>
          </p:nvPr>
        </p:nvSpPr>
        <p:spPr>
          <a:xfrm>
            <a:off x="1104765" y="700406"/>
            <a:ext cx="3822835" cy="2266315"/>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40752189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slide accent righ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8B21293-6FA6-7445-BD11-05A0ADD6C222}"/>
              </a:ext>
            </a:extLst>
          </p:cNvPr>
          <p:cNvSpPr/>
          <p:nvPr/>
        </p:nvSpPr>
        <p:spPr>
          <a:xfrm>
            <a:off x="11142923" y="555629"/>
            <a:ext cx="1049079" cy="115887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5" name="Straight Connector 4">
            <a:extLst>
              <a:ext uri="{FF2B5EF4-FFF2-40B4-BE49-F238E27FC236}">
                <a16:creationId xmlns:a16="http://schemas.microsoft.com/office/drawing/2014/main" id="{A9563D79-D413-6C4E-AF46-45AD23481DA0}"/>
              </a:ext>
            </a:extLst>
          </p:cNvPr>
          <p:cNvCxnSpPr>
            <a:cxnSpLocks/>
          </p:cNvCxnSpPr>
          <p:nvPr/>
        </p:nvCxnSpPr>
        <p:spPr>
          <a:xfrm>
            <a:off x="11131549" y="555629"/>
            <a:ext cx="0" cy="1154113"/>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3B6DE9E4-24AE-FD46-93D2-E9B05008A6D5}"/>
              </a:ext>
            </a:extLst>
          </p:cNvPr>
          <p:cNvSpPr>
            <a:spLocks noGrp="1"/>
          </p:cNvSpPr>
          <p:nvPr>
            <p:ph type="sldNum" sz="quarter" idx="15"/>
          </p:nvPr>
        </p:nvSpPr>
        <p:spPr/>
        <p:txBody>
          <a:bodyPr/>
          <a:lstStyle>
            <a:lvl1pPr>
              <a:defRPr/>
            </a:lvl1pPr>
          </a:lstStyle>
          <a:p>
            <a:pPr>
              <a:defRPr/>
            </a:pPr>
            <a:fld id="{449BB740-7204-9B4C-9E22-6EC5FC26FE50}" type="slidenum">
              <a:rPr lang="en-US"/>
              <a:pPr>
                <a:defRPr/>
              </a:pPr>
              <a:t>‹#›</a:t>
            </a:fld>
            <a:endParaRPr lang="en-US"/>
          </a:p>
        </p:txBody>
      </p:sp>
      <p:sp>
        <p:nvSpPr>
          <p:cNvPr id="8" name="Text Placeholder 3"/>
          <p:cNvSpPr>
            <a:spLocks noGrp="1"/>
          </p:cNvSpPr>
          <p:nvPr>
            <p:ph type="body" sz="half" idx="14"/>
          </p:nvPr>
        </p:nvSpPr>
        <p:spPr>
          <a:xfrm>
            <a:off x="1000849" y="1778000"/>
            <a:ext cx="9966872" cy="3978778"/>
          </a:xfrm>
          <a:prstGeom prst="rect">
            <a:avLst/>
          </a:prstGeom>
        </p:spPr>
        <p:txBody>
          <a:bodyPr>
            <a:normAutofit/>
          </a:bodyPr>
          <a:lstStyle>
            <a:lvl1pPr marL="0" marR="0" indent="0" algn="l" defTabSz="685800" rtl="0" eaLnBrk="1" fontAlgn="auto" latinLnBrk="0" hangingPunct="1">
              <a:lnSpc>
                <a:spcPct val="90000"/>
              </a:lnSpc>
              <a:spcBef>
                <a:spcPts val="750"/>
              </a:spcBef>
              <a:spcAft>
                <a:spcPts val="1200"/>
              </a:spcAft>
              <a:buClrTx/>
              <a:buSzTx/>
              <a:buFontTx/>
              <a:buNone/>
              <a:tabLst/>
              <a:defRPr sz="1600" b="0" i="0">
                <a:latin typeface="Open Sans Light" panose="020B0306030504020204" pitchFamily="34" charset="0"/>
                <a:ea typeface="Open Sans Light" panose="020B0306030504020204" pitchFamily="34" charset="0"/>
                <a:cs typeface="Open Sans Light" panose="020B0306030504020204" pitchFamily="34"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edit Master text styles</a:t>
            </a:r>
          </a:p>
          <a:p>
            <a:pPr marL="0" marR="0" lvl="0" indent="0" algn="l" defTabSz="685800" rtl="0" eaLnBrk="1" fontAlgn="auto" latinLnBrk="0" hangingPunct="1">
              <a:lnSpc>
                <a:spcPct val="90000"/>
              </a:lnSpc>
              <a:spcBef>
                <a:spcPts val="750"/>
              </a:spcBef>
              <a:spcAft>
                <a:spcPts val="1200"/>
              </a:spcAft>
              <a:buClrTx/>
              <a:buSzTx/>
              <a:buFontTx/>
              <a:buNone/>
              <a:tabLst/>
              <a:defRPr/>
            </a:pPr>
            <a:r>
              <a:rPr lang="en-US" dirty="0"/>
              <a:t>Click to edit Master text styles</a:t>
            </a:r>
          </a:p>
          <a:p>
            <a:pPr lvl="0"/>
            <a:endParaRPr lang="en-US" dirty="0"/>
          </a:p>
        </p:txBody>
      </p:sp>
      <p:sp>
        <p:nvSpPr>
          <p:cNvPr id="3" name="Title 1"/>
          <p:cNvSpPr>
            <a:spLocks noGrp="1"/>
          </p:cNvSpPr>
          <p:nvPr>
            <p:ph type="title"/>
          </p:nvPr>
        </p:nvSpPr>
        <p:spPr>
          <a:xfrm>
            <a:off x="1000851" y="571500"/>
            <a:ext cx="9966871" cy="1119188"/>
          </a:xfrm>
          <a:prstGeom prst="rect">
            <a:avLst/>
          </a:prstGeom>
        </p:spPr>
        <p:txBody>
          <a:bodyPr anchor="ctr" anchorCtr="0">
            <a:normAutofit/>
          </a:bodyPr>
          <a:lstStyle>
            <a:lvl1pPr>
              <a:defRPr sz="3600"/>
            </a:lvl1pPr>
          </a:lstStyle>
          <a:p>
            <a:r>
              <a:rPr lang="en-US"/>
              <a:t>Click to edit Master title style</a:t>
            </a:r>
            <a:endParaRPr lang="en-US" dirty="0"/>
          </a:p>
        </p:txBody>
      </p:sp>
    </p:spTree>
    <p:extLst>
      <p:ext uri="{BB962C8B-B14F-4D97-AF65-F5344CB8AC3E}">
        <p14:creationId xmlns:p14="http://schemas.microsoft.com/office/powerpoint/2010/main" val="6159938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slide_ 2 column bulle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8D6D37C-7584-E94F-BD5E-47BD8D71902C}"/>
              </a:ext>
            </a:extLst>
          </p:cNvPr>
          <p:cNvSpPr/>
          <p:nvPr/>
        </p:nvSpPr>
        <p:spPr>
          <a:xfrm>
            <a:off x="3" y="555629"/>
            <a:ext cx="1019175" cy="115887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6" name="Straight Connector 5">
            <a:extLst>
              <a:ext uri="{FF2B5EF4-FFF2-40B4-BE49-F238E27FC236}">
                <a16:creationId xmlns:a16="http://schemas.microsoft.com/office/drawing/2014/main" id="{77829038-C33E-E14F-A39E-A9A3AB5CFBF1}"/>
              </a:ext>
            </a:extLst>
          </p:cNvPr>
          <p:cNvCxnSpPr>
            <a:cxnSpLocks/>
          </p:cNvCxnSpPr>
          <p:nvPr/>
        </p:nvCxnSpPr>
        <p:spPr>
          <a:xfrm>
            <a:off x="1036639" y="555629"/>
            <a:ext cx="0" cy="1154113"/>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D683BD36-B2E0-E34D-A0C0-77A7165923F9}"/>
              </a:ext>
            </a:extLst>
          </p:cNvPr>
          <p:cNvSpPr>
            <a:spLocks noGrp="1"/>
          </p:cNvSpPr>
          <p:nvPr>
            <p:ph type="sldNum" sz="quarter" idx="16"/>
          </p:nvPr>
        </p:nvSpPr>
        <p:spPr/>
        <p:txBody>
          <a:bodyPr/>
          <a:lstStyle>
            <a:lvl1pPr>
              <a:defRPr/>
            </a:lvl1pPr>
          </a:lstStyle>
          <a:p>
            <a:pPr>
              <a:defRPr/>
            </a:pPr>
            <a:fld id="{16F0F2AA-7572-DC4D-AB68-865F32F517C3}" type="slidenum">
              <a:rPr lang="en-US"/>
              <a:pPr>
                <a:defRPr/>
              </a:pPr>
              <a:t>‹#›</a:t>
            </a:fld>
            <a:endParaRPr lang="en-US"/>
          </a:p>
        </p:txBody>
      </p:sp>
      <p:sp>
        <p:nvSpPr>
          <p:cNvPr id="9" name="Text Placeholder 3"/>
          <p:cNvSpPr>
            <a:spLocks noGrp="1"/>
          </p:cNvSpPr>
          <p:nvPr>
            <p:ph type="body" sz="half" idx="15"/>
          </p:nvPr>
        </p:nvSpPr>
        <p:spPr>
          <a:xfrm>
            <a:off x="6096000" y="1828800"/>
            <a:ext cx="4748720" cy="3927978"/>
          </a:xfrm>
          <a:prstGeom prst="rect">
            <a:avLst/>
          </a:prstGeom>
        </p:spPr>
        <p:txBody>
          <a:bodyPr>
            <a:normAutofit/>
          </a:bodyPr>
          <a:lstStyle>
            <a:lvl1pPr marL="285750" marR="0" indent="-285750" algn="l" defTabSz="685800" rtl="0" eaLnBrk="1" fontAlgn="auto" latinLnBrk="0" hangingPunct="1">
              <a:lnSpc>
                <a:spcPct val="90000"/>
              </a:lnSpc>
              <a:spcBef>
                <a:spcPts val="750"/>
              </a:spcBef>
              <a:spcAft>
                <a:spcPts val="1200"/>
              </a:spcAft>
              <a:buClrTx/>
              <a:buSzTx/>
              <a:buFont typeface="Arial" panose="020B0604020202020204" pitchFamily="34" charset="0"/>
              <a:buChar char="•"/>
              <a:tabLst/>
              <a:defRPr sz="1600" b="0" i="0">
                <a:latin typeface="Open Sans Light" panose="020B0306030504020204" pitchFamily="34" charset="0"/>
                <a:ea typeface="Open Sans Light" panose="020B0306030504020204" pitchFamily="34" charset="0"/>
                <a:cs typeface="Open Sans Light" panose="020B0306030504020204" pitchFamily="34"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marL="285750" marR="0" lvl="0" indent="-285750" algn="l" defTabSz="685800" rtl="0" eaLnBrk="1" fontAlgn="auto" latinLnBrk="0" hangingPunct="1">
              <a:lnSpc>
                <a:spcPct val="90000"/>
              </a:lnSpc>
              <a:spcBef>
                <a:spcPts val="750"/>
              </a:spcBef>
              <a:spcAft>
                <a:spcPts val="1200"/>
              </a:spcAft>
              <a:buClrTx/>
              <a:buSzTx/>
              <a:buFont typeface="Arial" panose="020B0604020202020204" pitchFamily="34" charset="0"/>
              <a:buChar char="•"/>
              <a:tabLst/>
              <a:defRPr/>
            </a:pPr>
            <a:r>
              <a:rPr lang="en-US" dirty="0"/>
              <a:t>Click to edit Master text styles</a:t>
            </a:r>
          </a:p>
          <a:p>
            <a:pPr marL="285750" marR="0" lvl="0" indent="-285750" algn="l" defTabSz="685800" rtl="0" eaLnBrk="1" fontAlgn="auto" latinLnBrk="0" hangingPunct="1">
              <a:lnSpc>
                <a:spcPct val="90000"/>
              </a:lnSpc>
              <a:spcBef>
                <a:spcPts val="750"/>
              </a:spcBef>
              <a:spcAft>
                <a:spcPts val="1200"/>
              </a:spcAft>
              <a:buClrTx/>
              <a:buSzTx/>
              <a:buFont typeface="Arial" panose="020B0604020202020204" pitchFamily="34" charset="0"/>
              <a:buChar char="•"/>
              <a:tabLst/>
              <a:defRPr/>
            </a:pPr>
            <a:r>
              <a:rPr lang="en-US" dirty="0"/>
              <a:t>Click to edit Master text styles</a:t>
            </a:r>
          </a:p>
          <a:p>
            <a:pPr lvl="0"/>
            <a:endParaRPr lang="en-US" dirty="0"/>
          </a:p>
        </p:txBody>
      </p:sp>
      <p:sp>
        <p:nvSpPr>
          <p:cNvPr id="8" name="Text Placeholder 3"/>
          <p:cNvSpPr>
            <a:spLocks noGrp="1"/>
          </p:cNvSpPr>
          <p:nvPr>
            <p:ph type="body" sz="half" idx="14"/>
          </p:nvPr>
        </p:nvSpPr>
        <p:spPr>
          <a:xfrm>
            <a:off x="1183731" y="1828800"/>
            <a:ext cx="4748720" cy="3927978"/>
          </a:xfrm>
          <a:prstGeom prst="rect">
            <a:avLst/>
          </a:prstGeom>
        </p:spPr>
        <p:txBody>
          <a:bodyPr>
            <a:normAutofit/>
          </a:bodyPr>
          <a:lstStyle>
            <a:lvl1pPr marL="285750" marR="0" indent="-285750" algn="l" defTabSz="685800" rtl="0" eaLnBrk="1" fontAlgn="auto" latinLnBrk="0" hangingPunct="1">
              <a:lnSpc>
                <a:spcPct val="90000"/>
              </a:lnSpc>
              <a:spcBef>
                <a:spcPts val="750"/>
              </a:spcBef>
              <a:spcAft>
                <a:spcPts val="1200"/>
              </a:spcAft>
              <a:buClrTx/>
              <a:buSzTx/>
              <a:buFont typeface="Arial" panose="020B0604020202020204" pitchFamily="34" charset="0"/>
              <a:buChar char="•"/>
              <a:tabLst/>
              <a:defRPr sz="1600" b="0" i="0">
                <a:latin typeface="Open Sans Light" panose="020B0306030504020204" pitchFamily="34" charset="0"/>
                <a:ea typeface="Open Sans Light" panose="020B0306030504020204" pitchFamily="34" charset="0"/>
                <a:cs typeface="Open Sans Light" panose="020B0306030504020204" pitchFamily="34"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edit Master text styles</a:t>
            </a:r>
          </a:p>
          <a:p>
            <a:pPr marL="285750" marR="0" lvl="0" indent="-285750" algn="l" defTabSz="685800" rtl="0" eaLnBrk="1" fontAlgn="auto" latinLnBrk="0" hangingPunct="1">
              <a:lnSpc>
                <a:spcPct val="90000"/>
              </a:lnSpc>
              <a:spcBef>
                <a:spcPts val="750"/>
              </a:spcBef>
              <a:spcAft>
                <a:spcPts val="1200"/>
              </a:spcAft>
              <a:buClrTx/>
              <a:buSzTx/>
              <a:buFont typeface="Arial" panose="020B0604020202020204" pitchFamily="34" charset="0"/>
              <a:buChar char="•"/>
              <a:tabLst/>
              <a:defRPr/>
            </a:pPr>
            <a:r>
              <a:rPr lang="en-US" dirty="0"/>
              <a:t>Click to edit Master text styles</a:t>
            </a:r>
          </a:p>
          <a:p>
            <a:pPr lvl="0"/>
            <a:endParaRPr lang="en-US" dirty="0"/>
          </a:p>
        </p:txBody>
      </p:sp>
      <p:sp>
        <p:nvSpPr>
          <p:cNvPr id="3" name="Title 1"/>
          <p:cNvSpPr>
            <a:spLocks noGrp="1"/>
          </p:cNvSpPr>
          <p:nvPr>
            <p:ph type="title"/>
          </p:nvPr>
        </p:nvSpPr>
        <p:spPr>
          <a:xfrm>
            <a:off x="1183731" y="571500"/>
            <a:ext cx="9966871" cy="1119188"/>
          </a:xfrm>
          <a:prstGeom prst="rect">
            <a:avLst/>
          </a:prstGeom>
        </p:spPr>
        <p:txBody>
          <a:bodyPr anchor="ctr" anchorCtr="0">
            <a:normAutofit/>
          </a:bodyPr>
          <a:lstStyle>
            <a:lvl1pPr>
              <a:defRPr sz="3600"/>
            </a:lvl1pPr>
          </a:lstStyle>
          <a:p>
            <a:r>
              <a:rPr lang="en-US"/>
              <a:t>Click to edit Master title style</a:t>
            </a:r>
            <a:endParaRPr lang="en-US" dirty="0"/>
          </a:p>
        </p:txBody>
      </p:sp>
    </p:spTree>
    <p:extLst>
      <p:ext uri="{BB962C8B-B14F-4D97-AF65-F5344CB8AC3E}">
        <p14:creationId xmlns:p14="http://schemas.microsoft.com/office/powerpoint/2010/main" val="3526716827"/>
      </p:ext>
    </p:extLst>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slide with photo 1">
    <p:spTree>
      <p:nvGrpSpPr>
        <p:cNvPr id="1" name=""/>
        <p:cNvGrpSpPr/>
        <p:nvPr/>
      </p:nvGrpSpPr>
      <p:grpSpPr>
        <a:xfrm>
          <a:off x="0" y="0"/>
          <a:ext cx="0" cy="0"/>
          <a:chOff x="0" y="0"/>
          <a:chExt cx="0" cy="0"/>
        </a:xfrm>
      </p:grpSpPr>
      <p:pic>
        <p:nvPicPr>
          <p:cNvPr id="3" name="Picture 2" descr="Three people looking at a piece of paper&#10;&#10;Description automatically generated with low confidence">
            <a:extLst>
              <a:ext uri="{FF2B5EF4-FFF2-40B4-BE49-F238E27FC236}">
                <a16:creationId xmlns:a16="http://schemas.microsoft.com/office/drawing/2014/main" id="{6D0442BF-1B48-8B43-BC34-80C73F38FC7A}"/>
              </a:ext>
            </a:extLst>
          </p:cNvPr>
          <p:cNvPicPr>
            <a:picLocks noChangeAspect="1"/>
          </p:cNvPicPr>
          <p:nvPr userDrawn="1"/>
        </p:nvPicPr>
        <p:blipFill rotWithShape="1">
          <a:blip r:embed="rId2"/>
          <a:srcRect l="13350" t="1" r="273" b="16811"/>
          <a:stretch/>
        </p:blipFill>
        <p:spPr>
          <a:xfrm>
            <a:off x="2226368" y="4"/>
            <a:ext cx="8885581" cy="5705061"/>
          </a:xfrm>
          <a:prstGeom prst="rect">
            <a:avLst/>
          </a:prstGeom>
        </p:spPr>
      </p:pic>
      <p:sp>
        <p:nvSpPr>
          <p:cNvPr id="14" name="Rectangle 13">
            <a:extLst>
              <a:ext uri="{FF2B5EF4-FFF2-40B4-BE49-F238E27FC236}">
                <a16:creationId xmlns:a16="http://schemas.microsoft.com/office/drawing/2014/main" id="{D3A46BF2-4302-0B48-8AEA-10EA3FBA8BDD}"/>
              </a:ext>
            </a:extLst>
          </p:cNvPr>
          <p:cNvSpPr/>
          <p:nvPr userDrawn="1"/>
        </p:nvSpPr>
        <p:spPr>
          <a:xfrm>
            <a:off x="0" y="2257067"/>
            <a:ext cx="4064000" cy="460093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Slide Number Placeholder 5">
            <a:extLst>
              <a:ext uri="{FF2B5EF4-FFF2-40B4-BE49-F238E27FC236}">
                <a16:creationId xmlns:a16="http://schemas.microsoft.com/office/drawing/2014/main" id="{CD457E9F-B60E-4441-973F-8145897D0923}"/>
              </a:ext>
            </a:extLst>
          </p:cNvPr>
          <p:cNvSpPr>
            <a:spLocks noGrp="1"/>
          </p:cNvSpPr>
          <p:nvPr>
            <p:ph type="sldNum" sz="quarter" idx="15"/>
          </p:nvPr>
        </p:nvSpPr>
        <p:spPr/>
        <p:txBody>
          <a:bodyPr/>
          <a:lstStyle>
            <a:lvl1pPr>
              <a:defRPr/>
            </a:lvl1pPr>
          </a:lstStyle>
          <a:p>
            <a:pPr>
              <a:defRPr/>
            </a:pPr>
            <a:fld id="{E8901B88-A952-2044-9F37-BB636F0880BE}" type="slidenum">
              <a:rPr lang="en-US"/>
              <a:pPr>
                <a:defRPr/>
              </a:pPr>
              <a:t>‹#›</a:t>
            </a:fld>
            <a:endParaRPr lang="en-US"/>
          </a:p>
        </p:txBody>
      </p:sp>
      <p:sp>
        <p:nvSpPr>
          <p:cNvPr id="4" name="Rectangle 3">
            <a:extLst>
              <a:ext uri="{FF2B5EF4-FFF2-40B4-BE49-F238E27FC236}">
                <a16:creationId xmlns:a16="http://schemas.microsoft.com/office/drawing/2014/main" id="{443023CC-B05B-804F-A031-47090036ADC9}"/>
              </a:ext>
            </a:extLst>
          </p:cNvPr>
          <p:cNvSpPr/>
          <p:nvPr/>
        </p:nvSpPr>
        <p:spPr>
          <a:xfrm>
            <a:off x="10208821" y="4"/>
            <a:ext cx="1983179" cy="169817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5">
            <a:extLst>
              <a:ext uri="{FF2B5EF4-FFF2-40B4-BE49-F238E27FC236}">
                <a16:creationId xmlns:a16="http://schemas.microsoft.com/office/drawing/2014/main" id="{E0773250-8295-4A4A-B23C-4614C545CBF4}"/>
              </a:ext>
            </a:extLst>
          </p:cNvPr>
          <p:cNvSpPr/>
          <p:nvPr/>
        </p:nvSpPr>
        <p:spPr>
          <a:xfrm>
            <a:off x="674559" y="1678330"/>
            <a:ext cx="4418304" cy="46756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16" name="Straight Connector 15">
            <a:extLst>
              <a:ext uri="{FF2B5EF4-FFF2-40B4-BE49-F238E27FC236}">
                <a16:creationId xmlns:a16="http://schemas.microsoft.com/office/drawing/2014/main" id="{CBA35C7A-29D6-D040-9CCD-0B926B59CEBE}"/>
              </a:ext>
            </a:extLst>
          </p:cNvPr>
          <p:cNvCxnSpPr/>
          <p:nvPr userDrawn="1"/>
        </p:nvCxnSpPr>
        <p:spPr>
          <a:xfrm>
            <a:off x="686917" y="1678329"/>
            <a:ext cx="0" cy="4699322"/>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 Placeholder 3"/>
          <p:cNvSpPr>
            <a:spLocks noGrp="1"/>
          </p:cNvSpPr>
          <p:nvPr>
            <p:ph type="body" sz="half" idx="14"/>
          </p:nvPr>
        </p:nvSpPr>
        <p:spPr>
          <a:xfrm>
            <a:off x="839451" y="3429000"/>
            <a:ext cx="4149240" cy="2775030"/>
          </a:xfrm>
          <a:prstGeom prst="rect">
            <a:avLst/>
          </a:prstGeom>
        </p:spPr>
        <p:txBody>
          <a:bodyPr>
            <a:normAutofit/>
          </a:bodyPr>
          <a:lstStyle>
            <a:lvl1pPr marL="0" marR="0" indent="0" algn="l" defTabSz="685800" rtl="0" eaLnBrk="1" fontAlgn="auto" latinLnBrk="0" hangingPunct="1">
              <a:lnSpc>
                <a:spcPct val="90000"/>
              </a:lnSpc>
              <a:spcBef>
                <a:spcPts val="750"/>
              </a:spcBef>
              <a:spcAft>
                <a:spcPts val="1200"/>
              </a:spcAft>
              <a:buClrTx/>
              <a:buSzTx/>
              <a:buFontTx/>
              <a:buNone/>
              <a:tabLst/>
              <a:defRPr sz="1600" b="0" i="0">
                <a:latin typeface="Open Sans Light" panose="020B0306030504020204" pitchFamily="34" charset="0"/>
                <a:ea typeface="Open Sans Light" panose="020B0306030504020204" pitchFamily="34" charset="0"/>
                <a:cs typeface="Open Sans Light" panose="020B0306030504020204" pitchFamily="34"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endParaRPr lang="en-US" dirty="0"/>
          </a:p>
        </p:txBody>
      </p:sp>
      <p:sp>
        <p:nvSpPr>
          <p:cNvPr id="5" name="Title 1"/>
          <p:cNvSpPr>
            <a:spLocks noGrp="1"/>
          </p:cNvSpPr>
          <p:nvPr>
            <p:ph type="title"/>
          </p:nvPr>
        </p:nvSpPr>
        <p:spPr>
          <a:xfrm>
            <a:off x="839449" y="1793269"/>
            <a:ext cx="4146891" cy="1635735"/>
          </a:xfrm>
          <a:prstGeom prst="rect">
            <a:avLst/>
          </a:prstGeom>
        </p:spPr>
        <p:txBody>
          <a:bodyPr anchor="ctr" anchorCtr="0">
            <a:normAutofit/>
          </a:bodyPr>
          <a:lstStyle>
            <a:lvl1pPr>
              <a:defRPr sz="3600"/>
            </a:lvl1pPr>
          </a:lstStyle>
          <a:p>
            <a:r>
              <a:rPr lang="en-US" dirty="0"/>
              <a:t>Click to edit Master title style</a:t>
            </a:r>
          </a:p>
        </p:txBody>
      </p:sp>
    </p:spTree>
    <p:extLst>
      <p:ext uri="{BB962C8B-B14F-4D97-AF65-F5344CB8AC3E}">
        <p14:creationId xmlns:p14="http://schemas.microsoft.com/office/powerpoint/2010/main" val="36166715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slide with photo 1.1">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5E96EC9-A5FE-9449-A973-644128A0E481}"/>
              </a:ext>
            </a:extLst>
          </p:cNvPr>
          <p:cNvSpPr/>
          <p:nvPr userDrawn="1"/>
        </p:nvSpPr>
        <p:spPr>
          <a:xfrm>
            <a:off x="2291788" y="1"/>
            <a:ext cx="8916445" cy="571210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2" name="Picture Placeholder 15">
            <a:extLst>
              <a:ext uri="{FF2B5EF4-FFF2-40B4-BE49-F238E27FC236}">
                <a16:creationId xmlns:a16="http://schemas.microsoft.com/office/drawing/2014/main" id="{9B41BB31-88FF-E84E-BE7D-9BF8BFD31B46}"/>
              </a:ext>
            </a:extLst>
          </p:cNvPr>
          <p:cNvSpPr>
            <a:spLocks noGrp="1"/>
          </p:cNvSpPr>
          <p:nvPr>
            <p:ph type="pic" sz="quarter" idx="11" hasCustomPrompt="1"/>
          </p:nvPr>
        </p:nvSpPr>
        <p:spPr>
          <a:xfrm>
            <a:off x="2286002" y="1"/>
            <a:ext cx="8922775" cy="5707626"/>
          </a:xfrm>
          <a:prstGeom prst="rect">
            <a:avLst/>
          </a:prstGeom>
          <a:solidFill>
            <a:schemeClr val="bg2">
              <a:lumMod val="75000"/>
            </a:schemeClr>
          </a:solidFill>
        </p:spPr>
        <p:txBody>
          <a:bodyPr anchor="ctr"/>
          <a:lstStyle>
            <a:lvl1pPr marL="0" indent="0" algn="ctr">
              <a:buNone/>
              <a:defRPr/>
            </a:lvl1pPr>
          </a:lstStyle>
          <a:p>
            <a:r>
              <a:rPr lang="en-US" dirty="0"/>
              <a:t>Click to insert a picture</a:t>
            </a:r>
          </a:p>
        </p:txBody>
      </p:sp>
      <p:sp>
        <p:nvSpPr>
          <p:cNvPr id="10" name="Slide Number Placeholder 5">
            <a:extLst>
              <a:ext uri="{FF2B5EF4-FFF2-40B4-BE49-F238E27FC236}">
                <a16:creationId xmlns:a16="http://schemas.microsoft.com/office/drawing/2014/main" id="{CD457E9F-B60E-4441-973F-8145897D0923}"/>
              </a:ext>
            </a:extLst>
          </p:cNvPr>
          <p:cNvSpPr>
            <a:spLocks noGrp="1"/>
          </p:cNvSpPr>
          <p:nvPr>
            <p:ph type="sldNum" sz="quarter" idx="15"/>
          </p:nvPr>
        </p:nvSpPr>
        <p:spPr/>
        <p:txBody>
          <a:bodyPr/>
          <a:lstStyle>
            <a:lvl1pPr>
              <a:defRPr/>
            </a:lvl1pPr>
          </a:lstStyle>
          <a:p>
            <a:pPr>
              <a:defRPr/>
            </a:pPr>
            <a:fld id="{E8901B88-A952-2044-9F37-BB636F0880BE}" type="slidenum">
              <a:rPr lang="en-US"/>
              <a:pPr>
                <a:defRPr/>
              </a:pPr>
              <a:t>‹#›</a:t>
            </a:fld>
            <a:endParaRPr lang="en-US"/>
          </a:p>
        </p:txBody>
      </p:sp>
    </p:spTree>
    <p:extLst>
      <p:ext uri="{BB962C8B-B14F-4D97-AF65-F5344CB8AC3E}">
        <p14:creationId xmlns:p14="http://schemas.microsoft.com/office/powerpoint/2010/main" val="35417127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slide with photo 1.3">
    <p:spTree>
      <p:nvGrpSpPr>
        <p:cNvPr id="1" name=""/>
        <p:cNvGrpSpPr/>
        <p:nvPr/>
      </p:nvGrpSpPr>
      <p:grpSpPr>
        <a:xfrm>
          <a:off x="0" y="0"/>
          <a:ext cx="0" cy="0"/>
          <a:chOff x="0" y="0"/>
          <a:chExt cx="0" cy="0"/>
        </a:xfrm>
      </p:grpSpPr>
      <p:pic>
        <p:nvPicPr>
          <p:cNvPr id="3" name="Picture 2" descr="A learner writing an a glass wall with a marker&#10;&#10;Description automatically generated">
            <a:extLst>
              <a:ext uri="{FF2B5EF4-FFF2-40B4-BE49-F238E27FC236}">
                <a16:creationId xmlns:a16="http://schemas.microsoft.com/office/drawing/2014/main" id="{0E494689-C6C2-A64B-8C35-09134E0C51D7}"/>
              </a:ext>
            </a:extLst>
          </p:cNvPr>
          <p:cNvPicPr>
            <a:picLocks noChangeAspect="1"/>
          </p:cNvPicPr>
          <p:nvPr userDrawn="1"/>
        </p:nvPicPr>
        <p:blipFill rotWithShape="1">
          <a:blip r:embed="rId2"/>
          <a:srcRect l="-183" t="5696" r="-1"/>
          <a:stretch/>
        </p:blipFill>
        <p:spPr>
          <a:xfrm>
            <a:off x="974036" y="4"/>
            <a:ext cx="9093867" cy="5705061"/>
          </a:xfrm>
          <a:prstGeom prst="rect">
            <a:avLst/>
          </a:prstGeom>
        </p:spPr>
      </p:pic>
      <p:sp>
        <p:nvSpPr>
          <p:cNvPr id="14" name="Rectangle 13">
            <a:extLst>
              <a:ext uri="{FF2B5EF4-FFF2-40B4-BE49-F238E27FC236}">
                <a16:creationId xmlns:a16="http://schemas.microsoft.com/office/drawing/2014/main" id="{D3A46BF2-4302-0B48-8AEA-10EA3FBA8BDD}"/>
              </a:ext>
            </a:extLst>
          </p:cNvPr>
          <p:cNvSpPr/>
          <p:nvPr userDrawn="1"/>
        </p:nvSpPr>
        <p:spPr>
          <a:xfrm>
            <a:off x="8166267" y="2257067"/>
            <a:ext cx="4025735" cy="460093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Slide Number Placeholder 5">
            <a:extLst>
              <a:ext uri="{FF2B5EF4-FFF2-40B4-BE49-F238E27FC236}">
                <a16:creationId xmlns:a16="http://schemas.microsoft.com/office/drawing/2014/main" id="{CD457E9F-B60E-4441-973F-8145897D0923}"/>
              </a:ext>
            </a:extLst>
          </p:cNvPr>
          <p:cNvSpPr>
            <a:spLocks noGrp="1"/>
          </p:cNvSpPr>
          <p:nvPr>
            <p:ph type="sldNum" sz="quarter" idx="15"/>
          </p:nvPr>
        </p:nvSpPr>
        <p:spPr/>
        <p:txBody>
          <a:bodyPr/>
          <a:lstStyle>
            <a:lvl1pPr>
              <a:defRPr/>
            </a:lvl1pPr>
          </a:lstStyle>
          <a:p>
            <a:pPr>
              <a:defRPr/>
            </a:pPr>
            <a:fld id="{E8901B88-A952-2044-9F37-BB636F0880BE}" type="slidenum">
              <a:rPr lang="en-US"/>
              <a:pPr>
                <a:defRPr/>
              </a:pPr>
              <a:t>‹#›</a:t>
            </a:fld>
            <a:endParaRPr lang="en-US"/>
          </a:p>
        </p:txBody>
      </p:sp>
      <p:sp>
        <p:nvSpPr>
          <p:cNvPr id="4" name="Rectangle 3">
            <a:extLst>
              <a:ext uri="{FF2B5EF4-FFF2-40B4-BE49-F238E27FC236}">
                <a16:creationId xmlns:a16="http://schemas.microsoft.com/office/drawing/2014/main" id="{443023CC-B05B-804F-A031-47090036ADC9}"/>
              </a:ext>
            </a:extLst>
          </p:cNvPr>
          <p:cNvSpPr/>
          <p:nvPr/>
        </p:nvSpPr>
        <p:spPr>
          <a:xfrm>
            <a:off x="1" y="4"/>
            <a:ext cx="1983179" cy="169817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5">
            <a:extLst>
              <a:ext uri="{FF2B5EF4-FFF2-40B4-BE49-F238E27FC236}">
                <a16:creationId xmlns:a16="http://schemas.microsoft.com/office/drawing/2014/main" id="{E0773250-8295-4A4A-B23C-4614C545CBF4}"/>
              </a:ext>
            </a:extLst>
          </p:cNvPr>
          <p:cNvSpPr/>
          <p:nvPr/>
        </p:nvSpPr>
        <p:spPr>
          <a:xfrm>
            <a:off x="6992849" y="1678330"/>
            <a:ext cx="4684491" cy="46756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16" name="Straight Connector 15">
            <a:extLst>
              <a:ext uri="{FF2B5EF4-FFF2-40B4-BE49-F238E27FC236}">
                <a16:creationId xmlns:a16="http://schemas.microsoft.com/office/drawing/2014/main" id="{CBA35C7A-29D6-D040-9CCD-0B926B59CEBE}"/>
              </a:ext>
            </a:extLst>
          </p:cNvPr>
          <p:cNvCxnSpPr/>
          <p:nvPr userDrawn="1"/>
        </p:nvCxnSpPr>
        <p:spPr>
          <a:xfrm>
            <a:off x="6997755" y="1678329"/>
            <a:ext cx="0" cy="4699322"/>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 Placeholder 3"/>
          <p:cNvSpPr>
            <a:spLocks noGrp="1"/>
          </p:cNvSpPr>
          <p:nvPr>
            <p:ph type="body" sz="half" idx="14"/>
          </p:nvPr>
        </p:nvSpPr>
        <p:spPr>
          <a:xfrm>
            <a:off x="7136913" y="3429000"/>
            <a:ext cx="4300585" cy="2775030"/>
          </a:xfrm>
          <a:prstGeom prst="rect">
            <a:avLst/>
          </a:prstGeom>
        </p:spPr>
        <p:txBody>
          <a:bodyPr>
            <a:normAutofit/>
          </a:bodyPr>
          <a:lstStyle>
            <a:lvl1pPr marL="0" marR="0" indent="0" algn="l" defTabSz="685800" rtl="0" eaLnBrk="1" fontAlgn="auto" latinLnBrk="0" hangingPunct="1">
              <a:lnSpc>
                <a:spcPct val="90000"/>
              </a:lnSpc>
              <a:spcBef>
                <a:spcPts val="750"/>
              </a:spcBef>
              <a:spcAft>
                <a:spcPts val="1200"/>
              </a:spcAft>
              <a:buClrTx/>
              <a:buSzTx/>
              <a:buFontTx/>
              <a:buNone/>
              <a:tabLst/>
              <a:defRPr sz="1600" b="0" i="0">
                <a:latin typeface="Open Sans Light" panose="020B0306030504020204" pitchFamily="34" charset="0"/>
                <a:ea typeface="Open Sans Light" panose="020B0306030504020204" pitchFamily="34" charset="0"/>
                <a:cs typeface="Open Sans Light" panose="020B0306030504020204" pitchFamily="34"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endParaRPr lang="en-US" dirty="0"/>
          </a:p>
        </p:txBody>
      </p:sp>
      <p:sp>
        <p:nvSpPr>
          <p:cNvPr id="5" name="Title 1"/>
          <p:cNvSpPr>
            <a:spLocks noGrp="1"/>
          </p:cNvSpPr>
          <p:nvPr>
            <p:ph type="title"/>
          </p:nvPr>
        </p:nvSpPr>
        <p:spPr>
          <a:xfrm>
            <a:off x="7126163" y="1793269"/>
            <a:ext cx="4311332" cy="1635735"/>
          </a:xfrm>
          <a:prstGeom prst="rect">
            <a:avLst/>
          </a:prstGeom>
        </p:spPr>
        <p:txBody>
          <a:bodyPr anchor="ctr" anchorCtr="0">
            <a:normAutofit/>
          </a:bodyPr>
          <a:lstStyle>
            <a:lvl1pPr>
              <a:defRPr sz="3600"/>
            </a:lvl1pPr>
          </a:lstStyle>
          <a:p>
            <a:r>
              <a:rPr lang="en-US" dirty="0"/>
              <a:t>Click to edit Master title style</a:t>
            </a:r>
          </a:p>
        </p:txBody>
      </p:sp>
    </p:spTree>
    <p:extLst>
      <p:ext uri="{BB962C8B-B14F-4D97-AF65-F5344CB8AC3E}">
        <p14:creationId xmlns:p14="http://schemas.microsoft.com/office/powerpoint/2010/main" val="21095085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slide with photo 1.4">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5E96EC9-A5FE-9449-A973-644128A0E481}"/>
              </a:ext>
            </a:extLst>
          </p:cNvPr>
          <p:cNvSpPr/>
          <p:nvPr userDrawn="1"/>
        </p:nvSpPr>
        <p:spPr>
          <a:xfrm>
            <a:off x="1211135" y="1"/>
            <a:ext cx="8916445" cy="571210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2" name="Picture Placeholder 15">
            <a:extLst>
              <a:ext uri="{FF2B5EF4-FFF2-40B4-BE49-F238E27FC236}">
                <a16:creationId xmlns:a16="http://schemas.microsoft.com/office/drawing/2014/main" id="{6DFC91A5-4FBB-F44D-9464-12AEFAC9581B}"/>
              </a:ext>
            </a:extLst>
          </p:cNvPr>
          <p:cNvSpPr>
            <a:spLocks noGrp="1"/>
          </p:cNvSpPr>
          <p:nvPr>
            <p:ph type="pic" sz="quarter" idx="11" hasCustomPrompt="1"/>
          </p:nvPr>
        </p:nvSpPr>
        <p:spPr>
          <a:xfrm>
            <a:off x="1209372" y="1"/>
            <a:ext cx="8937521" cy="5707626"/>
          </a:xfrm>
          <a:prstGeom prst="rect">
            <a:avLst/>
          </a:prstGeom>
          <a:solidFill>
            <a:schemeClr val="bg2">
              <a:lumMod val="75000"/>
            </a:schemeClr>
          </a:solidFill>
        </p:spPr>
        <p:txBody>
          <a:bodyPr anchor="ctr"/>
          <a:lstStyle>
            <a:lvl1pPr marL="0" indent="0" algn="ctr">
              <a:buNone/>
              <a:defRPr/>
            </a:lvl1pPr>
          </a:lstStyle>
          <a:p>
            <a:r>
              <a:rPr lang="en-US" dirty="0"/>
              <a:t>Click to insert a picture</a:t>
            </a:r>
          </a:p>
        </p:txBody>
      </p:sp>
      <p:sp>
        <p:nvSpPr>
          <p:cNvPr id="10" name="Slide Number Placeholder 5">
            <a:extLst>
              <a:ext uri="{FF2B5EF4-FFF2-40B4-BE49-F238E27FC236}">
                <a16:creationId xmlns:a16="http://schemas.microsoft.com/office/drawing/2014/main" id="{CD457E9F-B60E-4441-973F-8145897D0923}"/>
              </a:ext>
            </a:extLst>
          </p:cNvPr>
          <p:cNvSpPr>
            <a:spLocks noGrp="1"/>
          </p:cNvSpPr>
          <p:nvPr>
            <p:ph type="sldNum" sz="quarter" idx="15"/>
          </p:nvPr>
        </p:nvSpPr>
        <p:spPr/>
        <p:txBody>
          <a:bodyPr/>
          <a:lstStyle>
            <a:lvl1pPr>
              <a:defRPr/>
            </a:lvl1pPr>
          </a:lstStyle>
          <a:p>
            <a:pPr>
              <a:defRPr/>
            </a:pPr>
            <a:fld id="{E8901B88-A952-2044-9F37-BB636F0880BE}" type="slidenum">
              <a:rPr lang="en-US"/>
              <a:pPr>
                <a:defRPr/>
              </a:pPr>
              <a:t>‹#›</a:t>
            </a:fld>
            <a:endParaRPr lang="en-US"/>
          </a:p>
        </p:txBody>
      </p:sp>
    </p:spTree>
    <p:extLst>
      <p:ext uri="{BB962C8B-B14F-4D97-AF65-F5344CB8AC3E}">
        <p14:creationId xmlns:p14="http://schemas.microsoft.com/office/powerpoint/2010/main" val="29545556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slide with photo 2">
    <p:spTree>
      <p:nvGrpSpPr>
        <p:cNvPr id="1" name=""/>
        <p:cNvGrpSpPr/>
        <p:nvPr/>
      </p:nvGrpSpPr>
      <p:grpSpPr>
        <a:xfrm>
          <a:off x="0" y="0"/>
          <a:ext cx="0" cy="0"/>
          <a:chOff x="0" y="0"/>
          <a:chExt cx="0" cy="0"/>
        </a:xfrm>
      </p:grpSpPr>
      <p:pic>
        <p:nvPicPr>
          <p:cNvPr id="3" name="Picture 2" descr="A learner on a spiral staircase using a laptop.&#10;&#10;Description automatically generated">
            <a:extLst>
              <a:ext uri="{FF2B5EF4-FFF2-40B4-BE49-F238E27FC236}">
                <a16:creationId xmlns:a16="http://schemas.microsoft.com/office/drawing/2014/main" id="{F3DC312F-B9C0-D744-AD30-A434A20A7DEF}"/>
              </a:ext>
            </a:extLst>
          </p:cNvPr>
          <p:cNvPicPr>
            <a:picLocks noChangeAspect="1"/>
          </p:cNvPicPr>
          <p:nvPr userDrawn="1"/>
        </p:nvPicPr>
        <p:blipFill>
          <a:blip r:embed="rId2"/>
          <a:stretch>
            <a:fillRect/>
          </a:stretch>
        </p:blipFill>
        <p:spPr>
          <a:xfrm>
            <a:off x="1901811" y="0"/>
            <a:ext cx="10290191" cy="6858000"/>
          </a:xfrm>
          <a:prstGeom prst="rect">
            <a:avLst/>
          </a:prstGeom>
        </p:spPr>
      </p:pic>
      <p:sp>
        <p:nvSpPr>
          <p:cNvPr id="5" name="Rectangle 4">
            <a:extLst>
              <a:ext uri="{FF2B5EF4-FFF2-40B4-BE49-F238E27FC236}">
                <a16:creationId xmlns:a16="http://schemas.microsoft.com/office/drawing/2014/main" id="{FB6487DB-31A3-3549-AFBF-3BABD3184ED2}"/>
              </a:ext>
            </a:extLst>
          </p:cNvPr>
          <p:cNvSpPr/>
          <p:nvPr/>
        </p:nvSpPr>
        <p:spPr>
          <a:xfrm>
            <a:off x="960441" y="574675"/>
            <a:ext cx="6135687" cy="5073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6" name="Straight Connector 5">
            <a:extLst>
              <a:ext uri="{FF2B5EF4-FFF2-40B4-BE49-F238E27FC236}">
                <a16:creationId xmlns:a16="http://schemas.microsoft.com/office/drawing/2014/main" id="{C622D27A-F32D-EB48-9A03-1735E67359D1}"/>
              </a:ext>
            </a:extLst>
          </p:cNvPr>
          <p:cNvCxnSpPr>
            <a:cxnSpLocks/>
          </p:cNvCxnSpPr>
          <p:nvPr/>
        </p:nvCxnSpPr>
        <p:spPr>
          <a:xfrm>
            <a:off x="960439" y="555625"/>
            <a:ext cx="0" cy="5164138"/>
          </a:xfrm>
          <a:prstGeom prst="line">
            <a:avLst/>
          </a:prstGeom>
          <a:ln w="63500">
            <a:solidFill>
              <a:schemeClr val="accent6"/>
            </a:solidFill>
          </a:ln>
        </p:spPr>
        <p:style>
          <a:lnRef idx="1">
            <a:schemeClr val="accent1"/>
          </a:lnRef>
          <a:fillRef idx="0">
            <a:schemeClr val="accent1"/>
          </a:fillRef>
          <a:effectRef idx="0">
            <a:schemeClr val="accent1"/>
          </a:effectRef>
          <a:fontRef idx="minor">
            <a:schemeClr val="tx1"/>
          </a:fontRef>
        </p:style>
      </p:cxnSp>
      <p:sp>
        <p:nvSpPr>
          <p:cNvPr id="9" name="Slide Number Placeholder 5">
            <a:extLst>
              <a:ext uri="{FF2B5EF4-FFF2-40B4-BE49-F238E27FC236}">
                <a16:creationId xmlns:a16="http://schemas.microsoft.com/office/drawing/2014/main" id="{3B299BF0-56A4-6243-9705-509FD3434C3D}"/>
              </a:ext>
            </a:extLst>
          </p:cNvPr>
          <p:cNvSpPr>
            <a:spLocks noGrp="1"/>
          </p:cNvSpPr>
          <p:nvPr>
            <p:ph type="sldNum" sz="quarter" idx="15"/>
          </p:nvPr>
        </p:nvSpPr>
        <p:spPr/>
        <p:txBody>
          <a:bodyPr/>
          <a:lstStyle>
            <a:lvl1pPr>
              <a:defRPr/>
            </a:lvl1pPr>
          </a:lstStyle>
          <a:p>
            <a:pPr>
              <a:defRPr/>
            </a:pPr>
            <a:fld id="{6F595438-EECC-A345-B33C-CAAAFDC6CD59}" type="slidenum">
              <a:rPr lang="en-US"/>
              <a:pPr>
                <a:defRPr/>
              </a:pPr>
              <a:t>‹#›</a:t>
            </a:fld>
            <a:endParaRPr lang="en-US"/>
          </a:p>
        </p:txBody>
      </p:sp>
      <p:sp>
        <p:nvSpPr>
          <p:cNvPr id="11" name="Text Placeholder 3"/>
          <p:cNvSpPr>
            <a:spLocks noGrp="1"/>
          </p:cNvSpPr>
          <p:nvPr>
            <p:ph type="body" sz="half" idx="14"/>
          </p:nvPr>
        </p:nvSpPr>
        <p:spPr>
          <a:xfrm>
            <a:off x="1115998" y="2743200"/>
            <a:ext cx="5843604" cy="2777068"/>
          </a:xfrm>
          <a:prstGeom prst="rect">
            <a:avLst/>
          </a:prstGeom>
        </p:spPr>
        <p:txBody>
          <a:bodyPr>
            <a:normAutofit/>
          </a:bodyPr>
          <a:lstStyle>
            <a:lvl1pPr marL="0" marR="0" indent="0" algn="l" defTabSz="685800" rtl="0" eaLnBrk="1" fontAlgn="auto" latinLnBrk="0" hangingPunct="1">
              <a:lnSpc>
                <a:spcPct val="90000"/>
              </a:lnSpc>
              <a:spcBef>
                <a:spcPts val="750"/>
              </a:spcBef>
              <a:spcAft>
                <a:spcPts val="1200"/>
              </a:spcAft>
              <a:buClrTx/>
              <a:buSzTx/>
              <a:buFontTx/>
              <a:buNone/>
              <a:tabLst/>
              <a:defRPr sz="1600" b="0" i="0">
                <a:latin typeface="Open Sans Light" panose="020B0306030504020204" pitchFamily="34" charset="0"/>
                <a:ea typeface="Open Sans Light" panose="020B0306030504020204" pitchFamily="34" charset="0"/>
                <a:cs typeface="Open Sans Light" panose="020B0306030504020204" pitchFamily="34"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edit Master text styles</a:t>
            </a:r>
          </a:p>
          <a:p>
            <a:pPr marL="0" marR="0" lvl="0" indent="0" algn="l" defTabSz="685800" rtl="0" eaLnBrk="1" fontAlgn="auto" latinLnBrk="0" hangingPunct="1">
              <a:lnSpc>
                <a:spcPct val="90000"/>
              </a:lnSpc>
              <a:spcBef>
                <a:spcPts val="750"/>
              </a:spcBef>
              <a:spcAft>
                <a:spcPts val="1200"/>
              </a:spcAft>
              <a:buClrTx/>
              <a:buSzTx/>
              <a:buFontTx/>
              <a:buNone/>
              <a:tabLst/>
              <a:defRPr/>
            </a:pPr>
            <a:r>
              <a:rPr lang="en-US" dirty="0"/>
              <a:t>Click to edit Master text styles</a:t>
            </a:r>
          </a:p>
          <a:p>
            <a:pPr lvl="0"/>
            <a:endParaRPr lang="en-US" dirty="0"/>
          </a:p>
          <a:p>
            <a:pPr lvl="0"/>
            <a:endParaRPr lang="en-US" dirty="0"/>
          </a:p>
        </p:txBody>
      </p:sp>
      <p:sp>
        <p:nvSpPr>
          <p:cNvPr id="7" name="Title 1"/>
          <p:cNvSpPr>
            <a:spLocks noGrp="1"/>
          </p:cNvSpPr>
          <p:nvPr>
            <p:ph type="title"/>
          </p:nvPr>
        </p:nvSpPr>
        <p:spPr>
          <a:xfrm>
            <a:off x="1091285" y="738680"/>
            <a:ext cx="5839867" cy="1900052"/>
          </a:xfrm>
          <a:prstGeom prst="rect">
            <a:avLst/>
          </a:prstGeom>
        </p:spPr>
        <p:txBody>
          <a:bodyPr anchor="t" anchorCtr="0">
            <a:normAutofit/>
          </a:bodyPr>
          <a:lstStyle>
            <a:lvl1pPr>
              <a:defRPr sz="3600"/>
            </a:lvl1pPr>
          </a:lstStyle>
          <a:p>
            <a:r>
              <a:rPr lang="en-US" dirty="0"/>
              <a:t>Click to edit Master title style</a:t>
            </a:r>
          </a:p>
        </p:txBody>
      </p:sp>
    </p:spTree>
    <p:extLst>
      <p:ext uri="{BB962C8B-B14F-4D97-AF65-F5344CB8AC3E}">
        <p14:creationId xmlns:p14="http://schemas.microsoft.com/office/powerpoint/2010/main" val="32263053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slide with photo 2.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B96A5E4-DFE4-AD45-BDAA-6B3F581EE98A}"/>
              </a:ext>
            </a:extLst>
          </p:cNvPr>
          <p:cNvSpPr/>
          <p:nvPr/>
        </p:nvSpPr>
        <p:spPr>
          <a:xfrm>
            <a:off x="2020889" y="6350"/>
            <a:ext cx="10280651" cy="685165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9" name="Picture Placeholder 15">
            <a:extLst>
              <a:ext uri="{FF2B5EF4-FFF2-40B4-BE49-F238E27FC236}">
                <a16:creationId xmlns:a16="http://schemas.microsoft.com/office/drawing/2014/main" id="{BCAF36EB-7281-0542-A053-B16B67DBE880}"/>
              </a:ext>
            </a:extLst>
          </p:cNvPr>
          <p:cNvSpPr>
            <a:spLocks noGrp="1"/>
          </p:cNvSpPr>
          <p:nvPr>
            <p:ph type="pic" sz="quarter" idx="11" hasCustomPrompt="1"/>
          </p:nvPr>
        </p:nvSpPr>
        <p:spPr>
          <a:xfrm>
            <a:off x="2049719" y="4"/>
            <a:ext cx="10220325" cy="6843713"/>
          </a:xfrm>
          <a:prstGeom prst="rect">
            <a:avLst/>
          </a:prstGeom>
          <a:solidFill>
            <a:schemeClr val="bg2">
              <a:lumMod val="75000"/>
            </a:schemeClr>
          </a:solidFill>
        </p:spPr>
        <p:txBody>
          <a:bodyPr/>
          <a:lstStyle>
            <a:lvl1pPr marL="0" indent="0" algn="ctr">
              <a:buNone/>
              <a:defRPr/>
            </a:lvl1pPr>
          </a:lstStyle>
          <a:p>
            <a:r>
              <a:rPr lang="en-US" dirty="0"/>
              <a:t>Click to insert a picture</a:t>
            </a:r>
          </a:p>
        </p:txBody>
      </p:sp>
      <p:sp>
        <p:nvSpPr>
          <p:cNvPr id="10" name="Slide Number Placeholder 5">
            <a:extLst>
              <a:ext uri="{FF2B5EF4-FFF2-40B4-BE49-F238E27FC236}">
                <a16:creationId xmlns:a16="http://schemas.microsoft.com/office/drawing/2014/main" id="{1D01FEC8-19EE-7E49-B9A4-C8922CDD24A0}"/>
              </a:ext>
            </a:extLst>
          </p:cNvPr>
          <p:cNvSpPr>
            <a:spLocks noGrp="1"/>
          </p:cNvSpPr>
          <p:nvPr>
            <p:ph type="sldNum" sz="quarter" idx="15"/>
          </p:nvPr>
        </p:nvSpPr>
        <p:spPr/>
        <p:txBody>
          <a:bodyPr/>
          <a:lstStyle>
            <a:lvl1pPr>
              <a:defRPr/>
            </a:lvl1pPr>
          </a:lstStyle>
          <a:p>
            <a:pPr>
              <a:defRPr/>
            </a:pPr>
            <a:fld id="{A914E856-619C-2145-B9B7-7AECB542A099}" type="slidenum">
              <a:rPr lang="en-US"/>
              <a:pPr>
                <a:defRPr/>
              </a:pPr>
              <a:t>‹#›</a:t>
            </a:fld>
            <a:endParaRPr lang="en-US"/>
          </a:p>
        </p:txBody>
      </p:sp>
    </p:spTree>
    <p:extLst>
      <p:ext uri="{BB962C8B-B14F-4D97-AF65-F5344CB8AC3E}">
        <p14:creationId xmlns:p14="http://schemas.microsoft.com/office/powerpoint/2010/main" val="1289410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F922B5C-BA05-9E4D-8439-B23F209A3742}"/>
              </a:ext>
            </a:extLst>
          </p:cNvPr>
          <p:cNvSpPr/>
          <p:nvPr/>
        </p:nvSpPr>
        <p:spPr>
          <a:xfrm>
            <a:off x="2028827" y="0"/>
            <a:ext cx="10163175"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 name="Rectangle 3">
            <a:extLst>
              <a:ext uri="{FF2B5EF4-FFF2-40B4-BE49-F238E27FC236}">
                <a16:creationId xmlns:a16="http://schemas.microsoft.com/office/drawing/2014/main" id="{4A2CEFA8-BE9F-9B4F-90B8-37FFD3E0BCD9}"/>
              </a:ext>
            </a:extLst>
          </p:cNvPr>
          <p:cNvSpPr/>
          <p:nvPr/>
        </p:nvSpPr>
        <p:spPr>
          <a:xfrm>
            <a:off x="939800" y="1709738"/>
            <a:ext cx="6765925" cy="28622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5" name="Straight Connector 4">
            <a:extLst>
              <a:ext uri="{FF2B5EF4-FFF2-40B4-BE49-F238E27FC236}">
                <a16:creationId xmlns:a16="http://schemas.microsoft.com/office/drawing/2014/main" id="{FC347114-1E37-9846-A432-8906A41702B0}"/>
              </a:ext>
            </a:extLst>
          </p:cNvPr>
          <p:cNvCxnSpPr>
            <a:cxnSpLocks/>
          </p:cNvCxnSpPr>
          <p:nvPr/>
        </p:nvCxnSpPr>
        <p:spPr>
          <a:xfrm flipV="1">
            <a:off x="992188" y="1706563"/>
            <a:ext cx="0" cy="2887662"/>
          </a:xfrm>
          <a:prstGeom prst="line">
            <a:avLst/>
          </a:prstGeom>
          <a:ln w="63500">
            <a:solidFill>
              <a:schemeClr val="accent6"/>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D630512D-8768-8140-AE61-8D3F982A0577}"/>
              </a:ext>
            </a:extLst>
          </p:cNvPr>
          <p:cNvSpPr>
            <a:spLocks noGrp="1"/>
          </p:cNvSpPr>
          <p:nvPr>
            <p:ph type="sldNum" sz="quarter" idx="10"/>
          </p:nvPr>
        </p:nvSpPr>
        <p:spPr/>
        <p:txBody>
          <a:bodyPr/>
          <a:lstStyle>
            <a:lvl1pPr>
              <a:defRPr/>
            </a:lvl1pPr>
          </a:lstStyle>
          <a:p>
            <a:pPr>
              <a:defRPr/>
            </a:pPr>
            <a:fld id="{C7D9D03B-B0CE-F149-B9E8-CD52DE1054E7}" type="slidenum">
              <a:rPr lang="en-US"/>
              <a:pPr>
                <a:defRPr/>
              </a:pPr>
              <a:t>‹#›</a:t>
            </a:fld>
            <a:endParaRPr lang="en-US"/>
          </a:p>
        </p:txBody>
      </p:sp>
      <p:sp>
        <p:nvSpPr>
          <p:cNvPr id="8" name="Title 1"/>
          <p:cNvSpPr>
            <a:spLocks noGrp="1"/>
          </p:cNvSpPr>
          <p:nvPr>
            <p:ph type="title" hasCustomPrompt="1"/>
          </p:nvPr>
        </p:nvSpPr>
        <p:spPr>
          <a:xfrm>
            <a:off x="1182032" y="1873409"/>
            <a:ext cx="6278137" cy="2531327"/>
          </a:xfrm>
          <a:prstGeom prst="rect">
            <a:avLst/>
          </a:prstGeom>
        </p:spPr>
        <p:txBody>
          <a:bodyPr anchor="ctr">
            <a:noAutofit/>
          </a:bodyPr>
          <a:lstStyle>
            <a:lvl1pPr algn="l">
              <a:defRPr sz="5400" b="0" i="0">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dirty="0"/>
              <a:t>Click to edit Divider title style</a:t>
            </a:r>
          </a:p>
        </p:txBody>
      </p:sp>
    </p:spTree>
    <p:extLst>
      <p:ext uri="{BB962C8B-B14F-4D97-AF65-F5344CB8AC3E}">
        <p14:creationId xmlns:p14="http://schemas.microsoft.com/office/powerpoint/2010/main" val="10259702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9C28AE0-6FC5-9844-BF88-91D90E24F479}"/>
              </a:ext>
            </a:extLst>
          </p:cNvPr>
          <p:cNvSpPr/>
          <p:nvPr/>
        </p:nvSpPr>
        <p:spPr>
          <a:xfrm>
            <a:off x="4056066" y="0"/>
            <a:ext cx="4046537" cy="4622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3" name="Picture 3" descr="Pearson Logo&#10;&#10;Description automatically generated with medium confidence">
            <a:extLst>
              <a:ext uri="{FF2B5EF4-FFF2-40B4-BE49-F238E27FC236}">
                <a16:creationId xmlns:a16="http://schemas.microsoft.com/office/drawing/2014/main" id="{08A350FE-0EC2-E14A-9D3E-CB51507DCC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4613" y="1417638"/>
            <a:ext cx="4387851" cy="346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5">
            <a:extLst>
              <a:ext uri="{FF2B5EF4-FFF2-40B4-BE49-F238E27FC236}">
                <a16:creationId xmlns:a16="http://schemas.microsoft.com/office/drawing/2014/main" id="{290F0966-B511-B84F-9F28-A57A718120A8}"/>
              </a:ext>
            </a:extLst>
          </p:cNvPr>
          <p:cNvSpPr>
            <a:spLocks noGrp="1"/>
          </p:cNvSpPr>
          <p:nvPr>
            <p:ph type="sldNum" sz="quarter" idx="10"/>
          </p:nvPr>
        </p:nvSpPr>
        <p:spPr/>
        <p:txBody>
          <a:bodyPr/>
          <a:lstStyle>
            <a:lvl1pPr>
              <a:defRPr/>
            </a:lvl1pPr>
          </a:lstStyle>
          <a:p>
            <a:pPr>
              <a:defRPr/>
            </a:pPr>
            <a:fld id="{CE280C5F-12B6-0A4C-9B93-F09F5C5E9F87}" type="slidenum">
              <a:rPr lang="en-US"/>
              <a:pPr>
                <a:defRPr/>
              </a:pPr>
              <a:t>‹#›</a:t>
            </a:fld>
            <a:endParaRPr lang="en-US"/>
          </a:p>
        </p:txBody>
      </p:sp>
    </p:spTree>
    <p:extLst>
      <p:ext uri="{BB962C8B-B14F-4D97-AF65-F5344CB8AC3E}">
        <p14:creationId xmlns:p14="http://schemas.microsoft.com/office/powerpoint/2010/main" val="12318099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1.1">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FA71FAE9-C1B8-B140-BFE5-1F27C052AFC0}"/>
              </a:ext>
            </a:extLst>
          </p:cNvPr>
          <p:cNvSpPr>
            <a:spLocks noGrp="1"/>
          </p:cNvSpPr>
          <p:nvPr>
            <p:ph type="pic" sz="quarter" idx="11" hasCustomPrompt="1"/>
          </p:nvPr>
        </p:nvSpPr>
        <p:spPr>
          <a:xfrm>
            <a:off x="1971676" y="14290"/>
            <a:ext cx="10220325" cy="6843713"/>
          </a:xfrm>
          <a:prstGeom prst="rect">
            <a:avLst/>
          </a:prstGeom>
          <a:solidFill>
            <a:schemeClr val="bg2">
              <a:lumMod val="75000"/>
            </a:schemeClr>
          </a:solidFill>
        </p:spPr>
        <p:txBody>
          <a:bodyPr anchor="ctr"/>
          <a:lstStyle>
            <a:lvl1pPr marL="0" indent="0" algn="ctr">
              <a:buNone/>
              <a:defRPr/>
            </a:lvl1pPr>
          </a:lstStyle>
          <a:p>
            <a:r>
              <a:rPr lang="en-US" dirty="0"/>
              <a:t>Click to insert a picture</a:t>
            </a:r>
          </a:p>
        </p:txBody>
      </p:sp>
      <p:pic>
        <p:nvPicPr>
          <p:cNvPr id="8" name="Picture 7" descr="Pearson Logo&#10;&#10;Description automatically generated with medium confidence">
            <a:extLst>
              <a:ext uri="{FF2B5EF4-FFF2-40B4-BE49-F238E27FC236}">
                <a16:creationId xmlns:a16="http://schemas.microsoft.com/office/drawing/2014/main" id="{DB102E86-1969-6D47-A759-4EFFEBD89B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315" y="5497513"/>
            <a:ext cx="1547812"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lide Number Placeholder 5">
            <a:extLst>
              <a:ext uri="{FF2B5EF4-FFF2-40B4-BE49-F238E27FC236}">
                <a16:creationId xmlns:a16="http://schemas.microsoft.com/office/drawing/2014/main" id="{A300EF95-8460-5947-89D1-CA6AF8DAA081}"/>
              </a:ext>
            </a:extLst>
          </p:cNvPr>
          <p:cNvSpPr>
            <a:spLocks noGrp="1"/>
          </p:cNvSpPr>
          <p:nvPr>
            <p:ph type="sldNum" sz="quarter" idx="10"/>
          </p:nvPr>
        </p:nvSpPr>
        <p:spPr/>
        <p:txBody>
          <a:bodyPr/>
          <a:lstStyle>
            <a:lvl1pPr>
              <a:defRPr/>
            </a:lvl1pPr>
          </a:lstStyle>
          <a:p>
            <a:pPr>
              <a:defRPr/>
            </a:pPr>
            <a:fld id="{1BE0104A-9AB8-0446-89F9-4E3E478B7FB3}" type="slidenum">
              <a:rPr lang="en-US"/>
              <a:pPr>
                <a:defRPr/>
              </a:pPr>
              <a:t>‹#›</a:t>
            </a:fld>
            <a:endParaRPr lang="en-US"/>
          </a:p>
        </p:txBody>
      </p:sp>
    </p:spTree>
    <p:extLst>
      <p:ext uri="{BB962C8B-B14F-4D97-AF65-F5344CB8AC3E}">
        <p14:creationId xmlns:p14="http://schemas.microsoft.com/office/powerpoint/2010/main" val="29695462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3" name="Picture 2" descr="A dark curly haired young woman wearing headphones working on a laptop.&#10;&#10;Description automatically generated">
            <a:extLst>
              <a:ext uri="{FF2B5EF4-FFF2-40B4-BE49-F238E27FC236}">
                <a16:creationId xmlns:a16="http://schemas.microsoft.com/office/drawing/2014/main" id="{1036BB36-3C99-C34C-B289-33A3A2B0EC2A}"/>
              </a:ext>
            </a:extLst>
          </p:cNvPr>
          <p:cNvPicPr>
            <a:picLocks noChangeAspect="1"/>
          </p:cNvPicPr>
          <p:nvPr userDrawn="1"/>
        </p:nvPicPr>
        <p:blipFill>
          <a:blip r:embed="rId2"/>
          <a:stretch>
            <a:fillRect/>
          </a:stretch>
        </p:blipFill>
        <p:spPr>
          <a:xfrm>
            <a:off x="1893507" y="11151"/>
            <a:ext cx="10298495" cy="6858000"/>
          </a:xfrm>
          <a:prstGeom prst="rect">
            <a:avLst/>
          </a:prstGeom>
        </p:spPr>
      </p:pic>
      <p:sp>
        <p:nvSpPr>
          <p:cNvPr id="4" name="Rectangle 3">
            <a:extLst>
              <a:ext uri="{FF2B5EF4-FFF2-40B4-BE49-F238E27FC236}">
                <a16:creationId xmlns:a16="http://schemas.microsoft.com/office/drawing/2014/main" id="{3D34DD50-A150-F346-8CA6-DC3DFA468690}"/>
              </a:ext>
            </a:extLst>
          </p:cNvPr>
          <p:cNvSpPr/>
          <p:nvPr/>
        </p:nvSpPr>
        <p:spPr>
          <a:xfrm>
            <a:off x="3" y="2244729"/>
            <a:ext cx="4041775" cy="461327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6" name="Picture 4" descr="Pearson Logo&#10;&#10;Description automatically generated with medium confidence">
            <a:extLst>
              <a:ext uri="{FF2B5EF4-FFF2-40B4-BE49-F238E27FC236}">
                <a16:creationId xmlns:a16="http://schemas.microsoft.com/office/drawing/2014/main" id="{E2D351A7-A44D-7745-8C4C-03503B3DB0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 y="239717"/>
            <a:ext cx="1547813"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lide Number Placeholder 5">
            <a:extLst>
              <a:ext uri="{FF2B5EF4-FFF2-40B4-BE49-F238E27FC236}">
                <a16:creationId xmlns:a16="http://schemas.microsoft.com/office/drawing/2014/main" id="{F0BB4A60-29F7-3D4E-A51D-D6FF11ABE4BF}"/>
              </a:ext>
            </a:extLst>
          </p:cNvPr>
          <p:cNvSpPr>
            <a:spLocks noGrp="1"/>
          </p:cNvSpPr>
          <p:nvPr>
            <p:ph type="sldNum" sz="quarter" idx="10"/>
          </p:nvPr>
        </p:nvSpPr>
        <p:spPr/>
        <p:txBody>
          <a:bodyPr/>
          <a:lstStyle>
            <a:lvl1pPr>
              <a:defRPr>
                <a:solidFill>
                  <a:schemeClr val="bg1"/>
                </a:solidFill>
              </a:defRPr>
            </a:lvl1pPr>
          </a:lstStyle>
          <a:p>
            <a:pPr>
              <a:defRPr/>
            </a:pPr>
            <a:fld id="{6D3964CD-E85C-F247-89D1-B35C7FB7DD23}" type="slidenum">
              <a:rPr lang="en-US"/>
              <a:pPr>
                <a:defRPr/>
              </a:pPr>
              <a:t>‹#›</a:t>
            </a:fld>
            <a:endParaRPr lang="en-US" dirty="0"/>
          </a:p>
        </p:txBody>
      </p:sp>
      <p:cxnSp>
        <p:nvCxnSpPr>
          <p:cNvPr id="7" name="Straight Connector 6">
            <a:extLst>
              <a:ext uri="{FF2B5EF4-FFF2-40B4-BE49-F238E27FC236}">
                <a16:creationId xmlns:a16="http://schemas.microsoft.com/office/drawing/2014/main" id="{E17D1088-45D1-4D4A-9A89-7D61BA508D4A}"/>
              </a:ext>
            </a:extLst>
          </p:cNvPr>
          <p:cNvCxnSpPr>
            <a:cxnSpLocks/>
          </p:cNvCxnSpPr>
          <p:nvPr/>
        </p:nvCxnSpPr>
        <p:spPr>
          <a:xfrm>
            <a:off x="433388" y="1695450"/>
            <a:ext cx="0" cy="4602163"/>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F6B0F900-9AC6-B944-A108-1A54B56FBCBD}"/>
              </a:ext>
            </a:extLst>
          </p:cNvPr>
          <p:cNvSpPr/>
          <p:nvPr/>
        </p:nvSpPr>
        <p:spPr>
          <a:xfrm>
            <a:off x="1143000" y="1144588"/>
            <a:ext cx="6858000" cy="2387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Rectangle 8">
            <a:extLst>
              <a:ext uri="{FF2B5EF4-FFF2-40B4-BE49-F238E27FC236}">
                <a16:creationId xmlns:a16="http://schemas.microsoft.com/office/drawing/2014/main" id="{8BBB6C28-BA73-ED49-B769-78F692DFEEF8}"/>
              </a:ext>
            </a:extLst>
          </p:cNvPr>
          <p:cNvSpPr/>
          <p:nvPr/>
        </p:nvSpPr>
        <p:spPr>
          <a:xfrm>
            <a:off x="468315" y="1695453"/>
            <a:ext cx="3590925" cy="45942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3" name="Subtitle 2"/>
          <p:cNvSpPr>
            <a:spLocks noGrp="1"/>
          </p:cNvSpPr>
          <p:nvPr>
            <p:ph type="subTitle" idx="1"/>
          </p:nvPr>
        </p:nvSpPr>
        <p:spPr>
          <a:xfrm>
            <a:off x="580552" y="5130611"/>
            <a:ext cx="3344677" cy="1047169"/>
          </a:xfrm>
          <a:prstGeom prst="rect">
            <a:avLst/>
          </a:prstGeom>
          <a:noFill/>
        </p:spPr>
        <p:txBody>
          <a:bodyPr/>
          <a:lstStyle>
            <a:lvl1pPr marL="0" indent="0" algn="l">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12" name="Title 1"/>
          <p:cNvSpPr>
            <a:spLocks noGrp="1"/>
          </p:cNvSpPr>
          <p:nvPr>
            <p:ph type="ctrTitle"/>
          </p:nvPr>
        </p:nvSpPr>
        <p:spPr>
          <a:xfrm>
            <a:off x="580551" y="1918011"/>
            <a:ext cx="3333528" cy="3166946"/>
          </a:xfrm>
          <a:prstGeom prst="rect">
            <a:avLst/>
          </a:prstGeom>
          <a:noFill/>
        </p:spPr>
        <p:txBody>
          <a:bodyPr anchor="t" anchorCtr="0"/>
          <a:lstStyle>
            <a:lvl1pPr algn="l">
              <a:defRPr sz="4500">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21871265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2.1">
    <p:spTree>
      <p:nvGrpSpPr>
        <p:cNvPr id="1" name=""/>
        <p:cNvGrpSpPr/>
        <p:nvPr/>
      </p:nvGrpSpPr>
      <p:grpSpPr>
        <a:xfrm>
          <a:off x="0" y="0"/>
          <a:ext cx="0" cy="0"/>
          <a:chOff x="0" y="0"/>
          <a:chExt cx="0" cy="0"/>
        </a:xfrm>
      </p:grpSpPr>
      <p:sp>
        <p:nvSpPr>
          <p:cNvPr id="14" name="Picture Placeholder 15">
            <a:extLst>
              <a:ext uri="{FF2B5EF4-FFF2-40B4-BE49-F238E27FC236}">
                <a16:creationId xmlns:a16="http://schemas.microsoft.com/office/drawing/2014/main" id="{0900EAA3-9446-DB4A-B571-54385A4B82D6}"/>
              </a:ext>
            </a:extLst>
          </p:cNvPr>
          <p:cNvSpPr>
            <a:spLocks noGrp="1"/>
          </p:cNvSpPr>
          <p:nvPr>
            <p:ph type="pic" sz="quarter" idx="11" hasCustomPrompt="1"/>
          </p:nvPr>
        </p:nvSpPr>
        <p:spPr>
          <a:xfrm>
            <a:off x="1898240" y="14290"/>
            <a:ext cx="10293760" cy="6843713"/>
          </a:xfrm>
          <a:prstGeom prst="rect">
            <a:avLst/>
          </a:prstGeom>
          <a:solidFill>
            <a:schemeClr val="bg2">
              <a:lumMod val="75000"/>
            </a:schemeClr>
          </a:solidFill>
        </p:spPr>
        <p:txBody>
          <a:bodyPr anchor="ctr"/>
          <a:lstStyle>
            <a:lvl1pPr marL="0" indent="0" algn="ctr">
              <a:buNone/>
              <a:defRPr/>
            </a:lvl1pPr>
          </a:lstStyle>
          <a:p>
            <a:r>
              <a:rPr lang="en-US" dirty="0"/>
              <a:t>Click to insert a picture</a:t>
            </a:r>
          </a:p>
        </p:txBody>
      </p:sp>
      <p:pic>
        <p:nvPicPr>
          <p:cNvPr id="10" name="Picture 9" descr="Pearson Logo&#10;&#10;Description automatically generated with medium confidence">
            <a:extLst>
              <a:ext uri="{FF2B5EF4-FFF2-40B4-BE49-F238E27FC236}">
                <a16:creationId xmlns:a16="http://schemas.microsoft.com/office/drawing/2014/main" id="{73EF2D69-5C87-1045-B1D2-C5325C7A08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 y="239717"/>
            <a:ext cx="1547813"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a:extLst>
              <a:ext uri="{FF2B5EF4-FFF2-40B4-BE49-F238E27FC236}">
                <a16:creationId xmlns:a16="http://schemas.microsoft.com/office/drawing/2014/main" id="{6ECD129E-E1A9-E644-BEAA-BDD35653978E}"/>
              </a:ext>
            </a:extLst>
          </p:cNvPr>
          <p:cNvSpPr/>
          <p:nvPr/>
        </p:nvSpPr>
        <p:spPr>
          <a:xfrm>
            <a:off x="1143000" y="1144588"/>
            <a:ext cx="6858000" cy="2387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2" name="Slide Number Placeholder 5">
            <a:extLst>
              <a:ext uri="{FF2B5EF4-FFF2-40B4-BE49-F238E27FC236}">
                <a16:creationId xmlns:a16="http://schemas.microsoft.com/office/drawing/2014/main" id="{14247EC7-23BF-AA40-9891-6E96CD5F5B23}"/>
              </a:ext>
            </a:extLst>
          </p:cNvPr>
          <p:cNvSpPr>
            <a:spLocks noGrp="1"/>
          </p:cNvSpPr>
          <p:nvPr>
            <p:ph type="sldNum" sz="quarter" idx="10"/>
          </p:nvPr>
        </p:nvSpPr>
        <p:spPr/>
        <p:txBody>
          <a:bodyPr/>
          <a:lstStyle>
            <a:lvl1pPr>
              <a:defRPr/>
            </a:lvl1pPr>
          </a:lstStyle>
          <a:p>
            <a:pPr>
              <a:defRPr/>
            </a:pPr>
            <a:fld id="{2AE1BD45-F546-314D-A112-F46526F08477}" type="slidenum">
              <a:rPr lang="en-US"/>
              <a:pPr>
                <a:defRPr/>
              </a:pPr>
              <a:t>‹#›</a:t>
            </a:fld>
            <a:endParaRPr lang="en-US"/>
          </a:p>
        </p:txBody>
      </p:sp>
    </p:spTree>
    <p:extLst>
      <p:ext uri="{BB962C8B-B14F-4D97-AF65-F5344CB8AC3E}">
        <p14:creationId xmlns:p14="http://schemas.microsoft.com/office/powerpoint/2010/main" val="18678633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pic>
        <p:nvPicPr>
          <p:cNvPr id="3" name="Picture 2" descr="A man with glasses and a beard sitting on a couch with a computer&#10;&#10;Description automatically generated with medium confidence">
            <a:extLst>
              <a:ext uri="{FF2B5EF4-FFF2-40B4-BE49-F238E27FC236}">
                <a16:creationId xmlns:a16="http://schemas.microsoft.com/office/drawing/2014/main" id="{13A9EBCB-A696-8548-86C6-E4F061F88ADE}"/>
              </a:ext>
            </a:extLst>
          </p:cNvPr>
          <p:cNvPicPr>
            <a:picLocks noChangeAspect="1"/>
          </p:cNvPicPr>
          <p:nvPr userDrawn="1"/>
        </p:nvPicPr>
        <p:blipFill rotWithShape="1">
          <a:blip r:embed="rId2"/>
          <a:srcRect t="4037" r="7846" b="4507"/>
          <a:stretch/>
        </p:blipFill>
        <p:spPr>
          <a:xfrm>
            <a:off x="1993286" y="0"/>
            <a:ext cx="10351116" cy="6858000"/>
          </a:xfrm>
          <a:prstGeom prst="rect">
            <a:avLst/>
          </a:prstGeom>
        </p:spPr>
      </p:pic>
      <p:pic>
        <p:nvPicPr>
          <p:cNvPr id="5" name="Picture 3" descr="Pearson Logo&#10;&#10;Description automatically generated with medium confidence">
            <a:extLst>
              <a:ext uri="{FF2B5EF4-FFF2-40B4-BE49-F238E27FC236}">
                <a16:creationId xmlns:a16="http://schemas.microsoft.com/office/drawing/2014/main" id="{C09C0B44-4507-2345-911C-50084F8F04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376" y="139704"/>
            <a:ext cx="1547813"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lide Number Placeholder 5">
            <a:extLst>
              <a:ext uri="{FF2B5EF4-FFF2-40B4-BE49-F238E27FC236}">
                <a16:creationId xmlns:a16="http://schemas.microsoft.com/office/drawing/2014/main" id="{49AD97B1-572F-EA4B-A8CE-33D28A5CBB9D}"/>
              </a:ext>
            </a:extLst>
          </p:cNvPr>
          <p:cNvSpPr>
            <a:spLocks noGrp="1"/>
          </p:cNvSpPr>
          <p:nvPr>
            <p:ph type="sldNum" sz="quarter" idx="10"/>
          </p:nvPr>
        </p:nvSpPr>
        <p:spPr/>
        <p:txBody>
          <a:bodyPr/>
          <a:lstStyle>
            <a:lvl1pPr>
              <a:defRPr/>
            </a:lvl1pPr>
          </a:lstStyle>
          <a:p>
            <a:pPr>
              <a:defRPr/>
            </a:pPr>
            <a:fld id="{F43039F2-BC33-8D49-9EC7-EBD9628392EE}" type="slidenum">
              <a:rPr lang="en-US"/>
              <a:pPr>
                <a:defRPr/>
              </a:pPr>
              <a:t>‹#›</a:t>
            </a:fld>
            <a:endParaRPr lang="en-US"/>
          </a:p>
        </p:txBody>
      </p:sp>
      <p:sp>
        <p:nvSpPr>
          <p:cNvPr id="7" name="Rectangle 6">
            <a:extLst>
              <a:ext uri="{FF2B5EF4-FFF2-40B4-BE49-F238E27FC236}">
                <a16:creationId xmlns:a16="http://schemas.microsoft.com/office/drawing/2014/main" id="{862A9720-8D95-D345-AF5F-631F23E63162}"/>
              </a:ext>
            </a:extLst>
          </p:cNvPr>
          <p:cNvSpPr/>
          <p:nvPr/>
        </p:nvSpPr>
        <p:spPr>
          <a:xfrm>
            <a:off x="757239" y="2222500"/>
            <a:ext cx="4392612" cy="40211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8" name="Straight Connector 7">
            <a:extLst>
              <a:ext uri="{FF2B5EF4-FFF2-40B4-BE49-F238E27FC236}">
                <a16:creationId xmlns:a16="http://schemas.microsoft.com/office/drawing/2014/main" id="{A91430FE-6CC8-9F4B-8A9D-85A24F74470B}"/>
              </a:ext>
            </a:extLst>
          </p:cNvPr>
          <p:cNvCxnSpPr>
            <a:cxnSpLocks/>
          </p:cNvCxnSpPr>
          <p:nvPr/>
        </p:nvCxnSpPr>
        <p:spPr>
          <a:xfrm>
            <a:off x="747713" y="2247977"/>
            <a:ext cx="0" cy="4021138"/>
          </a:xfrm>
          <a:prstGeom prst="line">
            <a:avLst/>
          </a:prstGeom>
          <a:ln w="635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969385" y="4702292"/>
            <a:ext cx="3979135" cy="1348887"/>
          </a:xfrm>
          <a:prstGeom prst="rect">
            <a:avLst/>
          </a:prstGeom>
        </p:spPr>
        <p:txBody>
          <a:bodyPr anchor="t"/>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3" name="Title 1"/>
          <p:cNvSpPr>
            <a:spLocks noGrp="1"/>
          </p:cNvSpPr>
          <p:nvPr>
            <p:ph type="title"/>
          </p:nvPr>
        </p:nvSpPr>
        <p:spPr>
          <a:xfrm>
            <a:off x="956851" y="2421633"/>
            <a:ext cx="3978223" cy="2266315"/>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20806488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3.1">
    <p:spTree>
      <p:nvGrpSpPr>
        <p:cNvPr id="1" name=""/>
        <p:cNvGrpSpPr/>
        <p:nvPr/>
      </p:nvGrpSpPr>
      <p:grpSpPr>
        <a:xfrm>
          <a:off x="0" y="0"/>
          <a:ext cx="0" cy="0"/>
          <a:chOff x="0" y="0"/>
          <a:chExt cx="0" cy="0"/>
        </a:xfrm>
      </p:grpSpPr>
      <p:sp>
        <p:nvSpPr>
          <p:cNvPr id="11" name="Picture Placeholder 15">
            <a:extLst>
              <a:ext uri="{FF2B5EF4-FFF2-40B4-BE49-F238E27FC236}">
                <a16:creationId xmlns:a16="http://schemas.microsoft.com/office/drawing/2014/main" id="{761BA690-FE8C-B746-BF89-25A50EAC9B3E}"/>
              </a:ext>
            </a:extLst>
          </p:cNvPr>
          <p:cNvSpPr>
            <a:spLocks noGrp="1"/>
          </p:cNvSpPr>
          <p:nvPr>
            <p:ph type="pic" sz="quarter" idx="11" hasCustomPrompt="1"/>
          </p:nvPr>
        </p:nvSpPr>
        <p:spPr>
          <a:xfrm>
            <a:off x="1991555" y="14290"/>
            <a:ext cx="10220325" cy="6843713"/>
          </a:xfrm>
          <a:prstGeom prst="rect">
            <a:avLst/>
          </a:prstGeom>
          <a:solidFill>
            <a:schemeClr val="bg2">
              <a:lumMod val="75000"/>
            </a:schemeClr>
          </a:solidFill>
        </p:spPr>
        <p:txBody>
          <a:bodyPr anchor="ctr"/>
          <a:lstStyle>
            <a:lvl1pPr marL="0" indent="0" algn="ctr">
              <a:buNone/>
              <a:defRPr/>
            </a:lvl1pPr>
          </a:lstStyle>
          <a:p>
            <a:r>
              <a:rPr lang="en-US" dirty="0"/>
              <a:t>Click to insert a picture</a:t>
            </a:r>
          </a:p>
        </p:txBody>
      </p:sp>
      <p:pic>
        <p:nvPicPr>
          <p:cNvPr id="7" name="Picture 6" descr="Pearson Logo&#10;&#10;Description automatically generated with medium confidence">
            <a:extLst>
              <a:ext uri="{FF2B5EF4-FFF2-40B4-BE49-F238E27FC236}">
                <a16:creationId xmlns:a16="http://schemas.microsoft.com/office/drawing/2014/main" id="{8FF5F658-53EB-0C4B-B8F7-4F11D369C3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376" y="139704"/>
            <a:ext cx="1547813"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lide Number Placeholder 5">
            <a:extLst>
              <a:ext uri="{FF2B5EF4-FFF2-40B4-BE49-F238E27FC236}">
                <a16:creationId xmlns:a16="http://schemas.microsoft.com/office/drawing/2014/main" id="{1B55EFE5-810E-D24E-85E6-D8C65DAA1452}"/>
              </a:ext>
            </a:extLst>
          </p:cNvPr>
          <p:cNvSpPr>
            <a:spLocks noGrp="1"/>
          </p:cNvSpPr>
          <p:nvPr>
            <p:ph type="sldNum" sz="quarter" idx="10"/>
          </p:nvPr>
        </p:nvSpPr>
        <p:spPr/>
        <p:txBody>
          <a:bodyPr/>
          <a:lstStyle>
            <a:lvl1pPr>
              <a:defRPr/>
            </a:lvl1pPr>
          </a:lstStyle>
          <a:p>
            <a:pPr>
              <a:defRPr/>
            </a:pPr>
            <a:fld id="{71ACA669-379D-D04A-8F8C-BC9C266E00AE}" type="slidenum">
              <a:rPr lang="en-US"/>
              <a:pPr>
                <a:defRPr/>
              </a:pPr>
              <a:t>‹#›</a:t>
            </a:fld>
            <a:endParaRPr lang="en-US"/>
          </a:p>
        </p:txBody>
      </p:sp>
    </p:spTree>
    <p:extLst>
      <p:ext uri="{BB962C8B-B14F-4D97-AF65-F5344CB8AC3E}">
        <p14:creationId xmlns:p14="http://schemas.microsoft.com/office/powerpoint/2010/main" val="24392737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4">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AF49AB9-ED06-5D4A-B185-0CD59BD7AAA7}"/>
              </a:ext>
            </a:extLst>
          </p:cNvPr>
          <p:cNvSpPr/>
          <p:nvPr/>
        </p:nvSpPr>
        <p:spPr>
          <a:xfrm>
            <a:off x="1984378" y="0"/>
            <a:ext cx="10207625"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3" name="Picture 2" descr="A person sitting at a table&#10;&#10;Description automatically generated with low confidence">
            <a:extLst>
              <a:ext uri="{FF2B5EF4-FFF2-40B4-BE49-F238E27FC236}">
                <a16:creationId xmlns:a16="http://schemas.microsoft.com/office/drawing/2014/main" id="{2D6C6F61-BA41-144D-B6FE-E8A9E2E4B8C0}"/>
              </a:ext>
            </a:extLst>
          </p:cNvPr>
          <p:cNvPicPr>
            <a:picLocks noChangeAspect="1"/>
          </p:cNvPicPr>
          <p:nvPr userDrawn="1"/>
        </p:nvPicPr>
        <p:blipFill rotWithShape="1">
          <a:blip r:embed="rId2"/>
          <a:srcRect l="13571" t="30062" r="25128" b="11244"/>
          <a:stretch/>
        </p:blipFill>
        <p:spPr>
          <a:xfrm>
            <a:off x="0" y="1669774"/>
            <a:ext cx="8128000" cy="5188226"/>
          </a:xfrm>
          <a:prstGeom prst="rect">
            <a:avLst/>
          </a:prstGeom>
        </p:spPr>
      </p:pic>
      <p:sp>
        <p:nvSpPr>
          <p:cNvPr id="11" name="Slide Number Placeholder 5">
            <a:extLst>
              <a:ext uri="{FF2B5EF4-FFF2-40B4-BE49-F238E27FC236}">
                <a16:creationId xmlns:a16="http://schemas.microsoft.com/office/drawing/2014/main" id="{311C53FD-8B93-304B-A4BA-37BE3ED828F3}"/>
              </a:ext>
            </a:extLst>
          </p:cNvPr>
          <p:cNvSpPr>
            <a:spLocks noGrp="1"/>
          </p:cNvSpPr>
          <p:nvPr>
            <p:ph type="sldNum" sz="quarter" idx="10"/>
          </p:nvPr>
        </p:nvSpPr>
        <p:spPr/>
        <p:txBody>
          <a:bodyPr/>
          <a:lstStyle>
            <a:lvl1pPr>
              <a:defRPr/>
            </a:lvl1pPr>
          </a:lstStyle>
          <a:p>
            <a:pPr>
              <a:defRPr/>
            </a:pPr>
            <a:fld id="{E0D39E1D-6812-3F44-9317-2804B1690F48}" type="slidenum">
              <a:rPr lang="en-US"/>
              <a:pPr>
                <a:defRPr/>
              </a:pPr>
              <a:t>‹#›</a:t>
            </a:fld>
            <a:endParaRPr lang="en-US"/>
          </a:p>
        </p:txBody>
      </p:sp>
      <p:cxnSp>
        <p:nvCxnSpPr>
          <p:cNvPr id="6" name="Straight Connector 5">
            <a:extLst>
              <a:ext uri="{FF2B5EF4-FFF2-40B4-BE49-F238E27FC236}">
                <a16:creationId xmlns:a16="http://schemas.microsoft.com/office/drawing/2014/main" id="{E2D77FD4-D276-424C-88E8-25E8B8431904}"/>
              </a:ext>
            </a:extLst>
          </p:cNvPr>
          <p:cNvCxnSpPr>
            <a:cxnSpLocks/>
          </p:cNvCxnSpPr>
          <p:nvPr/>
        </p:nvCxnSpPr>
        <p:spPr>
          <a:xfrm>
            <a:off x="7513639" y="568325"/>
            <a:ext cx="0" cy="460375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DCC425CF-E238-E348-89D2-D88E0270CBE9}"/>
              </a:ext>
            </a:extLst>
          </p:cNvPr>
          <p:cNvSpPr/>
          <p:nvPr/>
        </p:nvSpPr>
        <p:spPr>
          <a:xfrm>
            <a:off x="7550149" y="568329"/>
            <a:ext cx="3589339" cy="45942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8" name="Picture 7" descr="Pearson Logo&#10;&#10;Description automatically generated with medium confidence">
            <a:extLst>
              <a:ext uri="{FF2B5EF4-FFF2-40B4-BE49-F238E27FC236}">
                <a16:creationId xmlns:a16="http://schemas.microsoft.com/office/drawing/2014/main" id="{EFAE6E9B-DFFB-9D4C-884F-65F4D0A124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 y="239717"/>
            <a:ext cx="1547813"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a16="http://schemas.microsoft.com/office/drawing/2014/main" id="{BD19E820-DD47-D74A-939B-4B45CA9D8B57}"/>
              </a:ext>
            </a:extLst>
          </p:cNvPr>
          <p:cNvSpPr/>
          <p:nvPr/>
        </p:nvSpPr>
        <p:spPr>
          <a:xfrm>
            <a:off x="1143000" y="1144588"/>
            <a:ext cx="6858000" cy="2387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1" name="Subtitle 2"/>
          <p:cNvSpPr>
            <a:spLocks noGrp="1"/>
          </p:cNvSpPr>
          <p:nvPr>
            <p:ph type="subTitle" idx="1"/>
          </p:nvPr>
        </p:nvSpPr>
        <p:spPr>
          <a:xfrm>
            <a:off x="7661576" y="4004338"/>
            <a:ext cx="3344677" cy="1047169"/>
          </a:xfrm>
          <a:prstGeom prst="rect">
            <a:avLst/>
          </a:prstGeom>
          <a:noFill/>
        </p:spPr>
        <p:txBody>
          <a:bodyPr/>
          <a:lstStyle>
            <a:lvl1pPr marL="0" indent="0" algn="l">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13" name="Title 1"/>
          <p:cNvSpPr>
            <a:spLocks noGrp="1"/>
          </p:cNvSpPr>
          <p:nvPr>
            <p:ph type="ctrTitle"/>
          </p:nvPr>
        </p:nvSpPr>
        <p:spPr>
          <a:xfrm>
            <a:off x="7661575" y="791741"/>
            <a:ext cx="3333528" cy="3486711"/>
          </a:xfrm>
          <a:prstGeom prst="rect">
            <a:avLst/>
          </a:prstGeom>
          <a:noFill/>
        </p:spPr>
        <p:txBody>
          <a:bodyPr anchor="t" anchorCtr="0"/>
          <a:lstStyle>
            <a:lvl1pPr algn="l">
              <a:defRPr sz="4500">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2951064183"/>
      </p:ext>
    </p:extLst>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4.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7BF40AA-AE6F-5749-8C97-DE3834BA09D0}"/>
              </a:ext>
            </a:extLst>
          </p:cNvPr>
          <p:cNvSpPr/>
          <p:nvPr/>
        </p:nvSpPr>
        <p:spPr>
          <a:xfrm>
            <a:off x="1984378" y="0"/>
            <a:ext cx="10207625"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Rectangle 4">
            <a:extLst>
              <a:ext uri="{FF2B5EF4-FFF2-40B4-BE49-F238E27FC236}">
                <a16:creationId xmlns:a16="http://schemas.microsoft.com/office/drawing/2014/main" id="{133199F5-F834-8D47-A789-D89AD268BC33}"/>
              </a:ext>
            </a:extLst>
          </p:cNvPr>
          <p:cNvSpPr/>
          <p:nvPr/>
        </p:nvSpPr>
        <p:spPr>
          <a:xfrm>
            <a:off x="1" y="1706567"/>
            <a:ext cx="8731251" cy="5151437"/>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4" name="Picture Placeholder 15">
            <a:extLst>
              <a:ext uri="{FF2B5EF4-FFF2-40B4-BE49-F238E27FC236}">
                <a16:creationId xmlns:a16="http://schemas.microsoft.com/office/drawing/2014/main" id="{6EF18240-552B-1149-9D44-905FD72272EE}"/>
              </a:ext>
            </a:extLst>
          </p:cNvPr>
          <p:cNvSpPr>
            <a:spLocks noGrp="1"/>
          </p:cNvSpPr>
          <p:nvPr>
            <p:ph type="pic" sz="quarter" idx="11" hasCustomPrompt="1"/>
          </p:nvPr>
        </p:nvSpPr>
        <p:spPr>
          <a:xfrm>
            <a:off x="1" y="1710813"/>
            <a:ext cx="8701547" cy="5132900"/>
          </a:xfrm>
          <a:prstGeom prst="rect">
            <a:avLst/>
          </a:prstGeom>
          <a:solidFill>
            <a:schemeClr val="bg2">
              <a:lumMod val="75000"/>
            </a:schemeClr>
          </a:solidFill>
        </p:spPr>
        <p:txBody>
          <a:bodyPr anchor="ctr"/>
          <a:lstStyle>
            <a:lvl1pPr marL="0" indent="0" algn="ctr">
              <a:buNone/>
              <a:defRPr/>
            </a:lvl1pPr>
          </a:lstStyle>
          <a:p>
            <a:r>
              <a:rPr lang="en-US" dirty="0"/>
              <a:t>Click to insert a picture</a:t>
            </a:r>
          </a:p>
        </p:txBody>
      </p:sp>
      <p:sp>
        <p:nvSpPr>
          <p:cNvPr id="12" name="Slide Number Placeholder 5">
            <a:extLst>
              <a:ext uri="{FF2B5EF4-FFF2-40B4-BE49-F238E27FC236}">
                <a16:creationId xmlns:a16="http://schemas.microsoft.com/office/drawing/2014/main" id="{3FADDC1B-22E5-C441-BDA9-8EEB86CF3328}"/>
              </a:ext>
            </a:extLst>
          </p:cNvPr>
          <p:cNvSpPr>
            <a:spLocks noGrp="1"/>
          </p:cNvSpPr>
          <p:nvPr>
            <p:ph type="sldNum" sz="quarter" idx="10"/>
          </p:nvPr>
        </p:nvSpPr>
        <p:spPr/>
        <p:txBody>
          <a:bodyPr/>
          <a:lstStyle>
            <a:lvl1pPr>
              <a:defRPr/>
            </a:lvl1pPr>
          </a:lstStyle>
          <a:p>
            <a:pPr>
              <a:defRPr/>
            </a:pPr>
            <a:fld id="{6C756944-AAA6-A948-ABFF-0210BDF7DF7A}" type="slidenum">
              <a:rPr lang="en-US"/>
              <a:pPr>
                <a:defRPr/>
              </a:pPr>
              <a:t>‹#›</a:t>
            </a:fld>
            <a:endParaRPr lang="en-US"/>
          </a:p>
        </p:txBody>
      </p:sp>
      <p:pic>
        <p:nvPicPr>
          <p:cNvPr id="10" name="Picture 9" descr="Pearson Logo&#10;&#10;Description automatically generated with medium confidence">
            <a:extLst>
              <a:ext uri="{FF2B5EF4-FFF2-40B4-BE49-F238E27FC236}">
                <a16:creationId xmlns:a16="http://schemas.microsoft.com/office/drawing/2014/main" id="{7A9DC1FD-8034-E548-95C2-CD957F1D00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 y="239717"/>
            <a:ext cx="1547813"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a:extLst>
              <a:ext uri="{FF2B5EF4-FFF2-40B4-BE49-F238E27FC236}">
                <a16:creationId xmlns:a16="http://schemas.microsoft.com/office/drawing/2014/main" id="{72839B8F-D638-0741-BB57-07FD6FB44296}"/>
              </a:ext>
            </a:extLst>
          </p:cNvPr>
          <p:cNvSpPr/>
          <p:nvPr/>
        </p:nvSpPr>
        <p:spPr>
          <a:xfrm>
            <a:off x="1143000" y="1144588"/>
            <a:ext cx="6858000" cy="2387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Tree>
    <p:extLst>
      <p:ext uri="{BB962C8B-B14F-4D97-AF65-F5344CB8AC3E}">
        <p14:creationId xmlns:p14="http://schemas.microsoft.com/office/powerpoint/2010/main" val="3996422300"/>
      </p:ext>
    </p:extLst>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slide_accent lef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744ED8C-8847-EA41-9338-C6E46B61F79E}"/>
              </a:ext>
            </a:extLst>
          </p:cNvPr>
          <p:cNvSpPr/>
          <p:nvPr/>
        </p:nvSpPr>
        <p:spPr>
          <a:xfrm>
            <a:off x="3" y="555629"/>
            <a:ext cx="1019175" cy="115887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5" name="Straight Connector 4">
            <a:extLst>
              <a:ext uri="{FF2B5EF4-FFF2-40B4-BE49-F238E27FC236}">
                <a16:creationId xmlns:a16="http://schemas.microsoft.com/office/drawing/2014/main" id="{4AC23712-3DEB-F145-81F4-D8A1E3A471B2}"/>
              </a:ext>
            </a:extLst>
          </p:cNvPr>
          <p:cNvCxnSpPr>
            <a:cxnSpLocks/>
          </p:cNvCxnSpPr>
          <p:nvPr/>
        </p:nvCxnSpPr>
        <p:spPr>
          <a:xfrm>
            <a:off x="1036639" y="555629"/>
            <a:ext cx="0" cy="1154113"/>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5F1202A0-9646-4147-8DBB-1BF33177D5D7}"/>
              </a:ext>
            </a:extLst>
          </p:cNvPr>
          <p:cNvSpPr>
            <a:spLocks noGrp="1"/>
          </p:cNvSpPr>
          <p:nvPr>
            <p:ph type="sldNum" sz="quarter" idx="15"/>
          </p:nvPr>
        </p:nvSpPr>
        <p:spPr/>
        <p:txBody>
          <a:bodyPr/>
          <a:lstStyle>
            <a:lvl1pPr>
              <a:defRPr/>
            </a:lvl1pPr>
          </a:lstStyle>
          <a:p>
            <a:pPr>
              <a:defRPr/>
            </a:pPr>
            <a:fld id="{EEAC2BAD-9516-2B47-9900-7FC05ED2F002}" type="slidenum">
              <a:rPr lang="en-US"/>
              <a:pPr>
                <a:defRPr/>
              </a:pPr>
              <a:t>‹#›</a:t>
            </a:fld>
            <a:endParaRPr lang="en-US"/>
          </a:p>
        </p:txBody>
      </p:sp>
      <p:sp>
        <p:nvSpPr>
          <p:cNvPr id="8" name="Text Placeholder 3"/>
          <p:cNvSpPr>
            <a:spLocks noGrp="1"/>
          </p:cNvSpPr>
          <p:nvPr>
            <p:ph type="body" sz="half" idx="14"/>
          </p:nvPr>
        </p:nvSpPr>
        <p:spPr>
          <a:xfrm>
            <a:off x="1183729" y="1828800"/>
            <a:ext cx="9966872" cy="3927978"/>
          </a:xfrm>
          <a:prstGeom prst="rect">
            <a:avLst/>
          </a:prstGeom>
        </p:spPr>
        <p:txBody>
          <a:bodyPr>
            <a:normAutofit/>
          </a:bodyPr>
          <a:lstStyle>
            <a:lvl1pPr marL="0" marR="0" indent="0" algn="l" defTabSz="685800" rtl="0" eaLnBrk="1" fontAlgn="auto" latinLnBrk="0" hangingPunct="1">
              <a:lnSpc>
                <a:spcPct val="90000"/>
              </a:lnSpc>
              <a:spcBef>
                <a:spcPts val="750"/>
              </a:spcBef>
              <a:spcAft>
                <a:spcPts val="1200"/>
              </a:spcAft>
              <a:buClrTx/>
              <a:buSzTx/>
              <a:buFontTx/>
              <a:buNone/>
              <a:tabLst/>
              <a:defRPr sz="1600" b="0" i="0">
                <a:latin typeface="Open Sans Light" panose="020B0306030504020204" pitchFamily="34" charset="0"/>
                <a:ea typeface="Open Sans Light" panose="020B0306030504020204" pitchFamily="34" charset="0"/>
                <a:cs typeface="Open Sans Light" panose="020B0306030504020204" pitchFamily="34"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edit Master text styles</a:t>
            </a:r>
          </a:p>
          <a:p>
            <a:pPr marL="0" marR="0" lvl="0" indent="0" algn="l" defTabSz="685800" rtl="0" eaLnBrk="1" fontAlgn="auto" latinLnBrk="0" hangingPunct="1">
              <a:lnSpc>
                <a:spcPct val="90000"/>
              </a:lnSpc>
              <a:spcBef>
                <a:spcPts val="750"/>
              </a:spcBef>
              <a:spcAft>
                <a:spcPts val="1200"/>
              </a:spcAft>
              <a:buClrTx/>
              <a:buSzTx/>
              <a:buFontTx/>
              <a:buNone/>
              <a:tabLst/>
              <a:defRPr/>
            </a:pPr>
            <a:r>
              <a:rPr lang="en-US" dirty="0"/>
              <a:t>Click to edit Master text styles</a:t>
            </a:r>
          </a:p>
          <a:p>
            <a:pPr lvl="0"/>
            <a:endParaRPr lang="en-US" dirty="0"/>
          </a:p>
        </p:txBody>
      </p:sp>
      <p:sp>
        <p:nvSpPr>
          <p:cNvPr id="3" name="Title 1"/>
          <p:cNvSpPr>
            <a:spLocks noGrp="1"/>
          </p:cNvSpPr>
          <p:nvPr>
            <p:ph type="title"/>
          </p:nvPr>
        </p:nvSpPr>
        <p:spPr>
          <a:xfrm>
            <a:off x="1183731" y="571500"/>
            <a:ext cx="9966871" cy="1119188"/>
          </a:xfrm>
          <a:prstGeom prst="rect">
            <a:avLst/>
          </a:prstGeom>
        </p:spPr>
        <p:txBody>
          <a:bodyPr anchor="ctr" anchorCtr="0">
            <a:normAutofit/>
          </a:bodyPr>
          <a:lstStyle>
            <a:lvl1pPr>
              <a:defRPr sz="3600"/>
            </a:lvl1pPr>
          </a:lstStyle>
          <a:p>
            <a:r>
              <a:rPr lang="en-US" dirty="0"/>
              <a:t>Click to edit Master title style</a:t>
            </a:r>
          </a:p>
        </p:txBody>
      </p:sp>
    </p:spTree>
    <p:extLst>
      <p:ext uri="{BB962C8B-B14F-4D97-AF65-F5344CB8AC3E}">
        <p14:creationId xmlns:p14="http://schemas.microsoft.com/office/powerpoint/2010/main" val="31949003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F820655D-586E-6845-AE67-B05206A8CA89}"/>
              </a:ext>
            </a:extLst>
          </p:cNvPr>
          <p:cNvSpPr>
            <a:spLocks noGrp="1"/>
          </p:cNvSpPr>
          <p:nvPr>
            <p:ph type="sldNum" sz="quarter" idx="4"/>
          </p:nvPr>
        </p:nvSpPr>
        <p:spPr>
          <a:xfrm>
            <a:off x="9209088" y="6488117"/>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0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pPr>
              <a:defRPr/>
            </a:pPr>
            <a:fld id="{8AA4DBC8-4739-8E4E-8BD6-5C75040D97B1}"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 id="2147483797" r:id="rId12"/>
    <p:sldLayoutId id="2147483805" r:id="rId13"/>
    <p:sldLayoutId id="2147483806" r:id="rId14"/>
    <p:sldLayoutId id="2147483807" r:id="rId15"/>
    <p:sldLayoutId id="2147483799" r:id="rId16"/>
    <p:sldLayoutId id="2147483800" r:id="rId17"/>
    <p:sldLayoutId id="2147483801" r:id="rId18"/>
    <p:sldLayoutId id="2147483804" r:id="rId19"/>
  </p:sldLayoutIdLst>
  <p:hf hdr="0" ftr="0" dt="0"/>
  <p:txStyles>
    <p:titleStyle>
      <a:lvl1pPr algn="l" rtl="0" eaLnBrk="0" fontAlgn="base" hangingPunct="0">
        <a:lnSpc>
          <a:spcPct val="90000"/>
        </a:lnSpc>
        <a:spcBef>
          <a:spcPct val="0"/>
        </a:spcBef>
        <a:spcAft>
          <a:spcPct val="0"/>
        </a:spcAft>
        <a:defRPr sz="4500" kern="1200">
          <a:solidFill>
            <a:schemeClr val="tx1"/>
          </a:solidFill>
          <a:latin typeface="Open Sans Light" panose="020B0306030504020204" pitchFamily="34" charset="0"/>
          <a:ea typeface="+mj-ea"/>
          <a:cs typeface="+mj-cs"/>
        </a:defRPr>
      </a:lvl1pPr>
      <a:lvl2pPr algn="l" rtl="0" eaLnBrk="0" fontAlgn="base" hangingPunct="0">
        <a:lnSpc>
          <a:spcPct val="90000"/>
        </a:lnSpc>
        <a:spcBef>
          <a:spcPct val="0"/>
        </a:spcBef>
        <a:spcAft>
          <a:spcPct val="0"/>
        </a:spcAft>
        <a:defRPr sz="4500">
          <a:solidFill>
            <a:schemeClr val="tx1"/>
          </a:solidFill>
          <a:latin typeface="Open Sans Light" panose="020B0306030504020204" pitchFamily="34" charset="0"/>
        </a:defRPr>
      </a:lvl2pPr>
      <a:lvl3pPr algn="l" rtl="0" eaLnBrk="0" fontAlgn="base" hangingPunct="0">
        <a:lnSpc>
          <a:spcPct val="90000"/>
        </a:lnSpc>
        <a:spcBef>
          <a:spcPct val="0"/>
        </a:spcBef>
        <a:spcAft>
          <a:spcPct val="0"/>
        </a:spcAft>
        <a:defRPr sz="4500">
          <a:solidFill>
            <a:schemeClr val="tx1"/>
          </a:solidFill>
          <a:latin typeface="Open Sans Light" panose="020B0306030504020204" pitchFamily="34" charset="0"/>
        </a:defRPr>
      </a:lvl3pPr>
      <a:lvl4pPr algn="l" rtl="0" eaLnBrk="0" fontAlgn="base" hangingPunct="0">
        <a:lnSpc>
          <a:spcPct val="90000"/>
        </a:lnSpc>
        <a:spcBef>
          <a:spcPct val="0"/>
        </a:spcBef>
        <a:spcAft>
          <a:spcPct val="0"/>
        </a:spcAft>
        <a:defRPr sz="4500">
          <a:solidFill>
            <a:schemeClr val="tx1"/>
          </a:solidFill>
          <a:latin typeface="Open Sans Light" panose="020B0306030504020204" pitchFamily="34" charset="0"/>
        </a:defRPr>
      </a:lvl4pPr>
      <a:lvl5pPr algn="l" rtl="0" eaLnBrk="0" fontAlgn="base" hangingPunct="0">
        <a:lnSpc>
          <a:spcPct val="90000"/>
        </a:lnSpc>
        <a:spcBef>
          <a:spcPct val="0"/>
        </a:spcBef>
        <a:spcAft>
          <a:spcPct val="0"/>
        </a:spcAft>
        <a:defRPr sz="4500">
          <a:solidFill>
            <a:schemeClr val="tx1"/>
          </a:solidFill>
          <a:latin typeface="Open Sans Light" panose="020B0306030504020204" pitchFamily="34" charset="0"/>
        </a:defRPr>
      </a:lvl5pPr>
      <a:lvl6pPr marL="457200" algn="l" rtl="0" eaLnBrk="1" fontAlgn="base" hangingPunct="1">
        <a:lnSpc>
          <a:spcPct val="90000"/>
        </a:lnSpc>
        <a:spcBef>
          <a:spcPct val="0"/>
        </a:spcBef>
        <a:spcAft>
          <a:spcPct val="0"/>
        </a:spcAft>
        <a:defRPr sz="4500">
          <a:solidFill>
            <a:schemeClr val="tx1"/>
          </a:solidFill>
          <a:latin typeface="Open Sans Light" panose="020B0306030504020204" pitchFamily="34" charset="0"/>
        </a:defRPr>
      </a:lvl6pPr>
      <a:lvl7pPr marL="914400" algn="l" rtl="0" eaLnBrk="1" fontAlgn="base" hangingPunct="1">
        <a:lnSpc>
          <a:spcPct val="90000"/>
        </a:lnSpc>
        <a:spcBef>
          <a:spcPct val="0"/>
        </a:spcBef>
        <a:spcAft>
          <a:spcPct val="0"/>
        </a:spcAft>
        <a:defRPr sz="4500">
          <a:solidFill>
            <a:schemeClr val="tx1"/>
          </a:solidFill>
          <a:latin typeface="Open Sans Light" panose="020B0306030504020204" pitchFamily="34" charset="0"/>
        </a:defRPr>
      </a:lvl7pPr>
      <a:lvl8pPr marL="1371600" algn="l" rtl="0" eaLnBrk="1" fontAlgn="base" hangingPunct="1">
        <a:lnSpc>
          <a:spcPct val="90000"/>
        </a:lnSpc>
        <a:spcBef>
          <a:spcPct val="0"/>
        </a:spcBef>
        <a:spcAft>
          <a:spcPct val="0"/>
        </a:spcAft>
        <a:defRPr sz="4500">
          <a:solidFill>
            <a:schemeClr val="tx1"/>
          </a:solidFill>
          <a:latin typeface="Open Sans Light" panose="020B0306030504020204" pitchFamily="34" charset="0"/>
        </a:defRPr>
      </a:lvl8pPr>
      <a:lvl9pPr marL="1828800" algn="l" rtl="0" eaLnBrk="1" fontAlgn="base" hangingPunct="1">
        <a:lnSpc>
          <a:spcPct val="90000"/>
        </a:lnSpc>
        <a:spcBef>
          <a:spcPct val="0"/>
        </a:spcBef>
        <a:spcAft>
          <a:spcPct val="0"/>
        </a:spcAft>
        <a:defRPr sz="4500">
          <a:solidFill>
            <a:schemeClr val="tx1"/>
          </a:solidFill>
          <a:latin typeface="Open Sans Light" panose="020B030603050402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100" b="1" kern="1200">
          <a:solidFill>
            <a:schemeClr val="tx1"/>
          </a:solidFill>
          <a:latin typeface="Open Sans Semibold" panose="020B0606030504020204" pitchFamily="34" charset="0"/>
          <a:ea typeface="Open Sans Semibold" panose="020B0606030504020204" pitchFamily="34" charset="0"/>
          <a:cs typeface="Open Sans Semibold" panose="020B0606030504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Open Sans Light" panose="020B0306030504020204" pitchFamily="34" charset="0"/>
          <a:ea typeface="+mn-ea"/>
          <a:cs typeface="Open Sans Semibold" panose="020B0606030504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Open Sans Light" panose="020B0306030504020204" pitchFamily="34" charset="0"/>
          <a:ea typeface="+mn-ea"/>
          <a:cs typeface="Open Sans Semibold" panose="020B0606030504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Open Sans Light" panose="020B0306030504020204" pitchFamily="34" charset="0"/>
          <a:ea typeface="+mn-ea"/>
          <a:cs typeface="Open Sans Semibold" panose="020B0606030504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Open Sans Light" panose="020B0306030504020204" pitchFamily="34" charset="0"/>
          <a:ea typeface="+mn-ea"/>
          <a:cs typeface="Open Sans Semibold"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61005B8-81CC-9247-8016-5A2F8A23DABE}"/>
              </a:ext>
            </a:extLst>
          </p:cNvPr>
          <p:cNvSpPr>
            <a:spLocks noGrp="1"/>
          </p:cNvSpPr>
          <p:nvPr>
            <p:ph type="sldNum" sz="quarter" idx="10"/>
          </p:nvPr>
        </p:nvSpPr>
        <p:spPr/>
        <p:txBody>
          <a:bodyPr/>
          <a:lstStyle/>
          <a:p>
            <a:pPr>
              <a:defRPr/>
            </a:pPr>
            <a:fld id="{1BE0104A-9AB8-0446-89F9-4E3E478B7FB3}" type="slidenum">
              <a:rPr lang="en-US" smtClean="0"/>
              <a:pPr>
                <a:defRPr/>
              </a:pPr>
              <a:t>1</a:t>
            </a:fld>
            <a:endParaRPr lang="en-US"/>
          </a:p>
        </p:txBody>
      </p:sp>
      <p:sp>
        <p:nvSpPr>
          <p:cNvPr id="4" name="Rectangle 3">
            <a:extLst>
              <a:ext uri="{FF2B5EF4-FFF2-40B4-BE49-F238E27FC236}">
                <a16:creationId xmlns:a16="http://schemas.microsoft.com/office/drawing/2014/main" id="{8DDF9F74-64F2-9545-BEFD-148C0F11BEEE}"/>
              </a:ext>
            </a:extLst>
          </p:cNvPr>
          <p:cNvSpPr/>
          <p:nvPr/>
        </p:nvSpPr>
        <p:spPr>
          <a:xfrm>
            <a:off x="989013" y="577850"/>
            <a:ext cx="4094162" cy="3663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5" name="Straight Connector 4">
            <a:extLst>
              <a:ext uri="{FF2B5EF4-FFF2-40B4-BE49-F238E27FC236}">
                <a16:creationId xmlns:a16="http://schemas.microsoft.com/office/drawing/2014/main" id="{430808BC-5FC0-0347-9B02-658C989BE000}"/>
              </a:ext>
            </a:extLst>
          </p:cNvPr>
          <p:cNvCxnSpPr>
            <a:cxnSpLocks/>
          </p:cNvCxnSpPr>
          <p:nvPr/>
        </p:nvCxnSpPr>
        <p:spPr>
          <a:xfrm>
            <a:off x="989013" y="565150"/>
            <a:ext cx="0" cy="3676650"/>
          </a:xfrm>
          <a:prstGeom prst="line">
            <a:avLst/>
          </a:prstGeom>
          <a:ln w="63500">
            <a:solidFill>
              <a:schemeClr val="accent6"/>
            </a:solidFill>
          </a:ln>
        </p:spPr>
        <p:style>
          <a:lnRef idx="1">
            <a:schemeClr val="accent1"/>
          </a:lnRef>
          <a:fillRef idx="0">
            <a:schemeClr val="accent1"/>
          </a:fillRef>
          <a:effectRef idx="0">
            <a:schemeClr val="accent1"/>
          </a:effectRef>
          <a:fontRef idx="minor">
            <a:schemeClr val="tx1"/>
          </a:fontRef>
        </p:style>
      </p:cxnSp>
      <p:sp>
        <p:nvSpPr>
          <p:cNvPr id="6" name="Subtitle 2">
            <a:extLst>
              <a:ext uri="{FF2B5EF4-FFF2-40B4-BE49-F238E27FC236}">
                <a16:creationId xmlns:a16="http://schemas.microsoft.com/office/drawing/2014/main" id="{731EB548-84A3-F94E-A678-E39A04512159}"/>
              </a:ext>
            </a:extLst>
          </p:cNvPr>
          <p:cNvSpPr txBox="1">
            <a:spLocks/>
          </p:cNvSpPr>
          <p:nvPr/>
        </p:nvSpPr>
        <p:spPr>
          <a:xfrm>
            <a:off x="1511677" y="5345431"/>
            <a:ext cx="10680325" cy="1137920"/>
          </a:xfrm>
          <a:prstGeom prst="rect">
            <a:avLst/>
          </a:prstGeom>
        </p:spPr>
        <p:txBody>
          <a:bodyPr anchor="t"/>
          <a:lstStyle>
            <a:lvl1pPr marL="0" indent="0" algn="l" rtl="0" eaLnBrk="0" fontAlgn="base" hangingPunct="0">
              <a:lnSpc>
                <a:spcPct val="90000"/>
              </a:lnSpc>
              <a:spcBef>
                <a:spcPts val="1000"/>
              </a:spcBef>
              <a:spcAft>
                <a:spcPct val="0"/>
              </a:spcAft>
              <a:buFont typeface="Arial" panose="020B0604020202020204" pitchFamily="34" charset="0"/>
              <a:buNone/>
              <a:defRPr sz="1800" b="1" kern="1200">
                <a:solidFill>
                  <a:schemeClr val="tx1"/>
                </a:solidFill>
                <a:latin typeface="Open Sans Semibold" panose="020B0606030504020204" pitchFamily="34" charset="0"/>
                <a:ea typeface="Open Sans Semibold" panose="020B0606030504020204" pitchFamily="34" charset="0"/>
                <a:cs typeface="Open Sans Semibold" panose="020B0606030504020204" pitchFamily="34" charset="0"/>
              </a:defRPr>
            </a:lvl1pPr>
            <a:lvl2pPr marL="457200" indent="0" algn="ctr" rtl="0" eaLnBrk="0" fontAlgn="base" hangingPunct="0">
              <a:lnSpc>
                <a:spcPct val="90000"/>
              </a:lnSpc>
              <a:spcBef>
                <a:spcPts val="500"/>
              </a:spcBef>
              <a:spcAft>
                <a:spcPct val="0"/>
              </a:spcAft>
              <a:buFont typeface="Arial" panose="020B0604020202020204" pitchFamily="34" charset="0"/>
              <a:buNone/>
              <a:defRPr sz="2000" kern="1200">
                <a:solidFill>
                  <a:schemeClr val="tx1"/>
                </a:solidFill>
                <a:latin typeface="Open Sans Light" panose="020B0306030504020204" pitchFamily="34" charset="0"/>
                <a:ea typeface="+mn-ea"/>
                <a:cs typeface="Open Sans Semibold" panose="020B0606030504020204" pitchFamily="34" charset="0"/>
              </a:defRPr>
            </a:lvl2pPr>
            <a:lvl3pPr marL="914400" indent="0" algn="ctr" rtl="0" eaLnBrk="0" fontAlgn="base" hangingPunct="0">
              <a:lnSpc>
                <a:spcPct val="90000"/>
              </a:lnSpc>
              <a:spcBef>
                <a:spcPts val="500"/>
              </a:spcBef>
              <a:spcAft>
                <a:spcPct val="0"/>
              </a:spcAft>
              <a:buFont typeface="Arial" panose="020B0604020202020204" pitchFamily="34" charset="0"/>
              <a:buNone/>
              <a:defRPr sz="1800" kern="1200">
                <a:solidFill>
                  <a:schemeClr val="tx1"/>
                </a:solidFill>
                <a:latin typeface="Open Sans Light" panose="020B0306030504020204" pitchFamily="34" charset="0"/>
                <a:ea typeface="+mn-ea"/>
                <a:cs typeface="Open Sans Semibold" panose="020B0606030504020204" pitchFamily="34" charset="0"/>
              </a:defRPr>
            </a:lvl3pPr>
            <a:lvl4pPr marL="1371600" indent="0" algn="ctr" rtl="0" eaLnBrk="0" fontAlgn="base" hangingPunct="0">
              <a:lnSpc>
                <a:spcPct val="90000"/>
              </a:lnSpc>
              <a:spcBef>
                <a:spcPts val="500"/>
              </a:spcBef>
              <a:spcAft>
                <a:spcPct val="0"/>
              </a:spcAft>
              <a:buFont typeface="Arial" panose="020B0604020202020204" pitchFamily="34" charset="0"/>
              <a:buNone/>
              <a:defRPr sz="1600" kern="1200">
                <a:solidFill>
                  <a:schemeClr val="tx1"/>
                </a:solidFill>
                <a:latin typeface="Open Sans Light" panose="020B0306030504020204" pitchFamily="34" charset="0"/>
                <a:ea typeface="+mn-ea"/>
                <a:cs typeface="Open Sans Semibold" panose="020B0606030504020204" pitchFamily="34" charset="0"/>
              </a:defRPr>
            </a:lvl4pPr>
            <a:lvl5pPr marL="1828800" indent="0" algn="ctr" rtl="0" eaLnBrk="0" fontAlgn="base" hangingPunct="0">
              <a:lnSpc>
                <a:spcPct val="90000"/>
              </a:lnSpc>
              <a:spcBef>
                <a:spcPts val="500"/>
              </a:spcBef>
              <a:spcAft>
                <a:spcPct val="0"/>
              </a:spcAft>
              <a:buFont typeface="Arial" panose="020B0604020202020204" pitchFamily="34" charset="0"/>
              <a:buNone/>
              <a:defRPr sz="1600" kern="1200">
                <a:solidFill>
                  <a:schemeClr val="tx1"/>
                </a:solidFill>
                <a:latin typeface="Open Sans Light" panose="020B0306030504020204" pitchFamily="34" charset="0"/>
                <a:ea typeface="+mn-ea"/>
                <a:cs typeface="Open Sans Semibold" panose="020B0606030504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lnSpc>
                <a:spcPct val="115000"/>
              </a:lnSpc>
              <a:buFontTx/>
              <a:buNone/>
            </a:pPr>
            <a:r>
              <a:rPr lang="es-CO" sz="2400" dirty="0">
                <a:latin typeface="+mj-lt"/>
                <a:ea typeface="Calibri" charset="0"/>
                <a:cs typeface="CronosPro-Lt" charset="0"/>
              </a:rPr>
              <a:t>César </a:t>
            </a:r>
            <a:r>
              <a:rPr lang="es-CO" sz="2400" dirty="0" err="1">
                <a:latin typeface="+mj-lt"/>
                <a:ea typeface="Calibri" charset="0"/>
                <a:cs typeface="CronosPro-Lt" charset="0"/>
              </a:rPr>
              <a:t>Agusto</a:t>
            </a:r>
            <a:r>
              <a:rPr lang="es-CO" sz="2400" dirty="0">
                <a:latin typeface="+mj-lt"/>
                <a:ea typeface="Calibri" charset="0"/>
                <a:cs typeface="CronosPro-Lt" charset="0"/>
              </a:rPr>
              <a:t> Bernal Torres</a:t>
            </a:r>
          </a:p>
          <a:p>
            <a:pPr algn="ctr">
              <a:lnSpc>
                <a:spcPct val="115000"/>
              </a:lnSpc>
              <a:buFontTx/>
              <a:buNone/>
            </a:pPr>
            <a:r>
              <a:rPr lang="es-CO" sz="2400" dirty="0">
                <a:latin typeface="+mj-lt"/>
              </a:rPr>
              <a:t>bernalaug@gmail.com</a:t>
            </a:r>
            <a:endParaRPr lang="es-EC" sz="2400" dirty="0">
              <a:latin typeface="+mj-lt"/>
            </a:endParaRPr>
          </a:p>
          <a:p>
            <a:pPr algn="ctr">
              <a:lnSpc>
                <a:spcPct val="115000"/>
              </a:lnSpc>
              <a:buFontTx/>
              <a:buNone/>
            </a:pPr>
            <a:r>
              <a:rPr lang="es-CO" dirty="0">
                <a:ea typeface="Calibri" charset="0"/>
                <a:cs typeface="CronosPro-Lt" charset="0"/>
              </a:rPr>
              <a:t>Doctor en administración de negocios, magíster en educación, economista y psicólogo</a:t>
            </a:r>
            <a:endParaRPr lang="es-EC" dirty="0">
              <a:ea typeface="Calibri" charset="0"/>
              <a:cs typeface="Times New Roman" charset="0"/>
            </a:endParaRPr>
          </a:p>
        </p:txBody>
      </p:sp>
      <p:sp>
        <p:nvSpPr>
          <p:cNvPr id="7" name="Title 1">
            <a:extLst>
              <a:ext uri="{FF2B5EF4-FFF2-40B4-BE49-F238E27FC236}">
                <a16:creationId xmlns:a16="http://schemas.microsoft.com/office/drawing/2014/main" id="{8B6935FF-4C8F-264D-BCFE-C83CF4FF3DD3}"/>
              </a:ext>
            </a:extLst>
          </p:cNvPr>
          <p:cNvSpPr txBox="1">
            <a:spLocks/>
          </p:cNvSpPr>
          <p:nvPr/>
        </p:nvSpPr>
        <p:spPr>
          <a:xfrm>
            <a:off x="1066800" y="721360"/>
            <a:ext cx="3891280" cy="2376856"/>
          </a:xfrm>
          <a:prstGeom prst="rect">
            <a:avLst/>
          </a:prstGeom>
        </p:spPr>
        <p:txBody>
          <a:bodyPr anchor="t"/>
          <a:lstStyle>
            <a:lvl1pPr algn="l" rtl="0" eaLnBrk="0" fontAlgn="base" hangingPunct="0">
              <a:lnSpc>
                <a:spcPct val="90000"/>
              </a:lnSpc>
              <a:spcBef>
                <a:spcPct val="0"/>
              </a:spcBef>
              <a:spcAft>
                <a:spcPct val="0"/>
              </a:spcAft>
              <a:defRPr sz="4500" kern="1200">
                <a:solidFill>
                  <a:schemeClr val="tx1"/>
                </a:solidFill>
                <a:latin typeface="Open Sans Light" panose="020B0306030504020204" pitchFamily="34" charset="0"/>
                <a:ea typeface="+mj-ea"/>
                <a:cs typeface="+mj-cs"/>
              </a:defRPr>
            </a:lvl1pPr>
            <a:lvl2pPr algn="l" rtl="0" eaLnBrk="0" fontAlgn="base" hangingPunct="0">
              <a:lnSpc>
                <a:spcPct val="90000"/>
              </a:lnSpc>
              <a:spcBef>
                <a:spcPct val="0"/>
              </a:spcBef>
              <a:spcAft>
                <a:spcPct val="0"/>
              </a:spcAft>
              <a:defRPr sz="4500">
                <a:solidFill>
                  <a:schemeClr val="tx1"/>
                </a:solidFill>
                <a:latin typeface="Open Sans Light" panose="020B0306030504020204" pitchFamily="34" charset="0"/>
              </a:defRPr>
            </a:lvl2pPr>
            <a:lvl3pPr algn="l" rtl="0" eaLnBrk="0" fontAlgn="base" hangingPunct="0">
              <a:lnSpc>
                <a:spcPct val="90000"/>
              </a:lnSpc>
              <a:spcBef>
                <a:spcPct val="0"/>
              </a:spcBef>
              <a:spcAft>
                <a:spcPct val="0"/>
              </a:spcAft>
              <a:defRPr sz="4500">
                <a:solidFill>
                  <a:schemeClr val="tx1"/>
                </a:solidFill>
                <a:latin typeface="Open Sans Light" panose="020B0306030504020204" pitchFamily="34" charset="0"/>
              </a:defRPr>
            </a:lvl3pPr>
            <a:lvl4pPr algn="l" rtl="0" eaLnBrk="0" fontAlgn="base" hangingPunct="0">
              <a:lnSpc>
                <a:spcPct val="90000"/>
              </a:lnSpc>
              <a:spcBef>
                <a:spcPct val="0"/>
              </a:spcBef>
              <a:spcAft>
                <a:spcPct val="0"/>
              </a:spcAft>
              <a:defRPr sz="4500">
                <a:solidFill>
                  <a:schemeClr val="tx1"/>
                </a:solidFill>
                <a:latin typeface="Open Sans Light" panose="020B0306030504020204" pitchFamily="34" charset="0"/>
              </a:defRPr>
            </a:lvl4pPr>
            <a:lvl5pPr algn="l" rtl="0" eaLnBrk="0" fontAlgn="base" hangingPunct="0">
              <a:lnSpc>
                <a:spcPct val="90000"/>
              </a:lnSpc>
              <a:spcBef>
                <a:spcPct val="0"/>
              </a:spcBef>
              <a:spcAft>
                <a:spcPct val="0"/>
              </a:spcAft>
              <a:defRPr sz="4500">
                <a:solidFill>
                  <a:schemeClr val="tx1"/>
                </a:solidFill>
                <a:latin typeface="Open Sans Light" panose="020B0306030504020204" pitchFamily="34" charset="0"/>
              </a:defRPr>
            </a:lvl5pPr>
            <a:lvl6pPr marL="457200" algn="l" rtl="0" eaLnBrk="1" fontAlgn="base" hangingPunct="1">
              <a:lnSpc>
                <a:spcPct val="90000"/>
              </a:lnSpc>
              <a:spcBef>
                <a:spcPct val="0"/>
              </a:spcBef>
              <a:spcAft>
                <a:spcPct val="0"/>
              </a:spcAft>
              <a:defRPr sz="4500">
                <a:solidFill>
                  <a:schemeClr val="tx1"/>
                </a:solidFill>
                <a:latin typeface="Open Sans Light" panose="020B0306030504020204" pitchFamily="34" charset="0"/>
              </a:defRPr>
            </a:lvl6pPr>
            <a:lvl7pPr marL="914400" algn="l" rtl="0" eaLnBrk="1" fontAlgn="base" hangingPunct="1">
              <a:lnSpc>
                <a:spcPct val="90000"/>
              </a:lnSpc>
              <a:spcBef>
                <a:spcPct val="0"/>
              </a:spcBef>
              <a:spcAft>
                <a:spcPct val="0"/>
              </a:spcAft>
              <a:defRPr sz="4500">
                <a:solidFill>
                  <a:schemeClr val="tx1"/>
                </a:solidFill>
                <a:latin typeface="Open Sans Light" panose="020B0306030504020204" pitchFamily="34" charset="0"/>
              </a:defRPr>
            </a:lvl7pPr>
            <a:lvl8pPr marL="1371600" algn="l" rtl="0" eaLnBrk="1" fontAlgn="base" hangingPunct="1">
              <a:lnSpc>
                <a:spcPct val="90000"/>
              </a:lnSpc>
              <a:spcBef>
                <a:spcPct val="0"/>
              </a:spcBef>
              <a:spcAft>
                <a:spcPct val="0"/>
              </a:spcAft>
              <a:defRPr sz="4500">
                <a:solidFill>
                  <a:schemeClr val="tx1"/>
                </a:solidFill>
                <a:latin typeface="Open Sans Light" panose="020B0306030504020204" pitchFamily="34" charset="0"/>
              </a:defRPr>
            </a:lvl8pPr>
            <a:lvl9pPr marL="1828800" algn="l" rtl="0" eaLnBrk="1" fontAlgn="base" hangingPunct="1">
              <a:lnSpc>
                <a:spcPct val="90000"/>
              </a:lnSpc>
              <a:spcBef>
                <a:spcPct val="0"/>
              </a:spcBef>
              <a:spcAft>
                <a:spcPct val="0"/>
              </a:spcAft>
              <a:defRPr sz="4500">
                <a:solidFill>
                  <a:schemeClr val="tx1"/>
                </a:solidFill>
                <a:latin typeface="Open Sans Light" panose="020B0306030504020204" pitchFamily="34" charset="0"/>
              </a:defRPr>
            </a:lvl9pPr>
          </a:lstStyle>
          <a:p>
            <a:r>
              <a:rPr lang="en-US" dirty="0" err="1"/>
              <a:t>Metodología</a:t>
            </a:r>
            <a:r>
              <a:rPr lang="en-US" dirty="0"/>
              <a:t>  de la </a:t>
            </a:r>
            <a:r>
              <a:rPr lang="en-US" dirty="0" err="1"/>
              <a:t>investigación</a:t>
            </a:r>
            <a:endParaRPr lang="en-US" dirty="0"/>
          </a:p>
        </p:txBody>
      </p:sp>
      <p:pic>
        <p:nvPicPr>
          <p:cNvPr id="8" name="Picture 7">
            <a:extLst>
              <a:ext uri="{FF2B5EF4-FFF2-40B4-BE49-F238E27FC236}">
                <a16:creationId xmlns:a16="http://schemas.microsoft.com/office/drawing/2014/main" id="{EF35BD5B-913A-439E-89DF-3A1052217AE8}"/>
              </a:ext>
            </a:extLst>
          </p:cNvPr>
          <p:cNvPicPr>
            <a:picLocks noChangeAspect="1"/>
          </p:cNvPicPr>
          <p:nvPr/>
        </p:nvPicPr>
        <p:blipFill>
          <a:blip r:embed="rId2"/>
          <a:stretch>
            <a:fillRect/>
          </a:stretch>
        </p:blipFill>
        <p:spPr>
          <a:xfrm>
            <a:off x="5368345" y="577850"/>
            <a:ext cx="3480963" cy="4459983"/>
          </a:xfrm>
          <a:prstGeom prst="rect">
            <a:avLst/>
          </a:prstGeom>
        </p:spPr>
      </p:pic>
    </p:spTree>
    <p:extLst>
      <p:ext uri="{BB962C8B-B14F-4D97-AF65-F5344CB8AC3E}">
        <p14:creationId xmlns:p14="http://schemas.microsoft.com/office/powerpoint/2010/main" val="6079624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3B05D6E-67A3-4E54-8C86-93FB067902E1}"/>
              </a:ext>
            </a:extLst>
          </p:cNvPr>
          <p:cNvSpPr>
            <a:spLocks noGrp="1"/>
          </p:cNvSpPr>
          <p:nvPr>
            <p:ph type="sldNum" sz="quarter" idx="15"/>
          </p:nvPr>
        </p:nvSpPr>
        <p:spPr/>
        <p:txBody>
          <a:bodyPr/>
          <a:lstStyle/>
          <a:p>
            <a:pPr>
              <a:defRPr/>
            </a:pPr>
            <a:fld id="{449BB740-7204-9B4C-9E22-6EC5FC26FE50}" type="slidenum">
              <a:rPr lang="en-US" smtClean="0"/>
              <a:pPr>
                <a:defRPr/>
              </a:pPr>
              <a:t>10</a:t>
            </a:fld>
            <a:endParaRPr lang="en-US"/>
          </a:p>
        </p:txBody>
      </p:sp>
      <p:sp>
        <p:nvSpPr>
          <p:cNvPr id="3" name="Text Placeholder 2">
            <a:extLst>
              <a:ext uri="{FF2B5EF4-FFF2-40B4-BE49-F238E27FC236}">
                <a16:creationId xmlns:a16="http://schemas.microsoft.com/office/drawing/2014/main" id="{CD7858A3-5392-4037-B708-784BA082EC43}"/>
              </a:ext>
            </a:extLst>
          </p:cNvPr>
          <p:cNvSpPr>
            <a:spLocks noGrp="1"/>
          </p:cNvSpPr>
          <p:nvPr>
            <p:ph type="body" sz="half" idx="14"/>
          </p:nvPr>
        </p:nvSpPr>
        <p:spPr>
          <a:xfrm>
            <a:off x="476196" y="2012630"/>
            <a:ext cx="8122082" cy="4475487"/>
          </a:xfrm>
        </p:spPr>
        <p:txBody>
          <a:bodyPr>
            <a:normAutofit/>
          </a:bodyPr>
          <a:lstStyle/>
          <a:p>
            <a:pPr marL="457200" lvl="1" indent="0" eaLnBrk="1" hangingPunct="1">
              <a:lnSpc>
                <a:spcPct val="100000"/>
              </a:lnSpc>
              <a:buFontTx/>
              <a:buNone/>
            </a:pPr>
            <a:r>
              <a:rPr lang="es-CO" sz="2000" b="1" dirty="0">
                <a:cs typeface="Times New Roman" charset="0"/>
              </a:rPr>
              <a:t>El Círculo de Viena </a:t>
            </a:r>
          </a:p>
          <a:p>
            <a:pPr marL="457200" lvl="1" indent="0" eaLnBrk="1" hangingPunct="1">
              <a:lnSpc>
                <a:spcPct val="100000"/>
              </a:lnSpc>
              <a:buFontTx/>
              <a:buNone/>
            </a:pPr>
            <a:endParaRPr lang="es-CO" sz="2000" dirty="0">
              <a:cs typeface="Times New Roman" charset="0"/>
            </a:endParaRPr>
          </a:p>
          <a:p>
            <a:pPr marL="457200" lvl="1" indent="0" eaLnBrk="1" hangingPunct="1">
              <a:lnSpc>
                <a:spcPct val="100000"/>
              </a:lnSpc>
              <a:buFontTx/>
              <a:buNone/>
            </a:pPr>
            <a:r>
              <a:rPr lang="es-CO" sz="2000" b="1" dirty="0">
                <a:cs typeface="Times New Roman" charset="0"/>
              </a:rPr>
              <a:t>Principales representantes: </a:t>
            </a:r>
            <a:r>
              <a:rPr lang="es-CO" sz="2000" dirty="0">
                <a:cs typeface="Times New Roman" charset="0"/>
              </a:rPr>
              <a:t>Schlick, Carnap y Wittgenstein.</a:t>
            </a:r>
          </a:p>
          <a:p>
            <a:pPr marL="457200" lvl="1" indent="0" eaLnBrk="1" hangingPunct="1">
              <a:lnSpc>
                <a:spcPct val="100000"/>
              </a:lnSpc>
              <a:buFontTx/>
              <a:buNone/>
            </a:pPr>
            <a:endParaRPr lang="es-CO" sz="2000" dirty="0">
              <a:cs typeface="Times New Roman" charset="0"/>
            </a:endParaRPr>
          </a:p>
          <a:p>
            <a:pPr marL="457200" lvl="1" indent="0" eaLnBrk="1" hangingPunct="1">
              <a:lnSpc>
                <a:spcPct val="100000"/>
              </a:lnSpc>
              <a:buFontTx/>
              <a:buNone/>
            </a:pPr>
            <a:r>
              <a:rPr lang="es-CO" sz="2000" b="1" dirty="0">
                <a:cs typeface="Times New Roman" charset="0"/>
              </a:rPr>
              <a:t>Postulados:</a:t>
            </a:r>
          </a:p>
          <a:p>
            <a:pPr marL="989013" lvl="1" indent="-269875" algn="just" eaLnBrk="1" hangingPunct="1">
              <a:lnSpc>
                <a:spcPct val="100000"/>
              </a:lnSpc>
              <a:buFont typeface="Arial" panose="020B0604020202020204" pitchFamily="34" charset="0"/>
              <a:buChar char="•"/>
            </a:pPr>
            <a:r>
              <a:rPr lang="es-CO" sz="2000" dirty="0">
                <a:cs typeface="Times New Roman" charset="0"/>
              </a:rPr>
              <a:t>Asume una actitud </a:t>
            </a:r>
            <a:r>
              <a:rPr lang="es-CO" sz="2000" dirty="0" err="1">
                <a:cs typeface="Times New Roman" charset="0"/>
              </a:rPr>
              <a:t>antimetafísica</a:t>
            </a:r>
            <a:r>
              <a:rPr lang="es-CO" sz="2000" dirty="0">
                <a:cs typeface="Times New Roman" charset="0"/>
              </a:rPr>
              <a:t> y enfatiza que en la ciencia todo debe someterse a observación directa y a la comprobación mediante la experimentación. </a:t>
            </a:r>
          </a:p>
          <a:p>
            <a:pPr marL="989013" lvl="1" indent="-269875" algn="just" eaLnBrk="1" hangingPunct="1">
              <a:lnSpc>
                <a:spcPct val="100000"/>
              </a:lnSpc>
              <a:buFont typeface="Arial" panose="020B0604020202020204" pitchFamily="34" charset="0"/>
              <a:buChar char="•"/>
            </a:pPr>
            <a:r>
              <a:rPr lang="es-CO" sz="2000" dirty="0">
                <a:cs typeface="Times New Roman" charset="0"/>
              </a:rPr>
              <a:t>La ciencia debe caracterizarse por un lenguaje científico y universal, por la precisión y la formalización en sus enunciados, por la comprobación y la verificación empírica de todas las afirmaciones.</a:t>
            </a:r>
            <a:endParaRPr lang="es-ES" sz="2000" dirty="0">
              <a:cs typeface="Times New Roman" charset="0"/>
            </a:endParaRPr>
          </a:p>
          <a:p>
            <a:pPr marL="457200" lvl="1" indent="0" eaLnBrk="1" hangingPunct="1">
              <a:lnSpc>
                <a:spcPct val="100000"/>
              </a:lnSpc>
              <a:buFontTx/>
              <a:buNone/>
            </a:pPr>
            <a:endParaRPr lang="es-CO" sz="1600" dirty="0">
              <a:latin typeface="Arial" charset="0"/>
            </a:endParaRPr>
          </a:p>
        </p:txBody>
      </p:sp>
      <p:sp>
        <p:nvSpPr>
          <p:cNvPr id="4" name="Title 3">
            <a:extLst>
              <a:ext uri="{FF2B5EF4-FFF2-40B4-BE49-F238E27FC236}">
                <a16:creationId xmlns:a16="http://schemas.microsoft.com/office/drawing/2014/main" id="{E993D796-DE77-4543-B8D4-DE4355AB2F0B}"/>
              </a:ext>
            </a:extLst>
          </p:cNvPr>
          <p:cNvSpPr>
            <a:spLocks noGrp="1"/>
          </p:cNvSpPr>
          <p:nvPr>
            <p:ph type="title"/>
          </p:nvPr>
        </p:nvSpPr>
        <p:spPr>
          <a:xfrm>
            <a:off x="476196" y="487067"/>
            <a:ext cx="10646505" cy="1119188"/>
          </a:xfrm>
        </p:spPr>
        <p:txBody>
          <a:bodyPr>
            <a:normAutofit/>
          </a:bodyPr>
          <a:lstStyle/>
          <a:p>
            <a:r>
              <a:rPr lang="es-CO" sz="4500" dirty="0"/>
              <a:t>Positivismo lógico en la ciencia social</a:t>
            </a:r>
            <a:endParaRPr lang="es-MX" sz="4500" dirty="0"/>
          </a:p>
        </p:txBody>
      </p:sp>
      <p:pic>
        <p:nvPicPr>
          <p:cNvPr id="5" name="Imagen 1" descr="schlick.jpg">
            <a:extLst>
              <a:ext uri="{FF2B5EF4-FFF2-40B4-BE49-F238E27FC236}">
                <a16:creationId xmlns:a16="http://schemas.microsoft.com/office/drawing/2014/main" id="{13B5C3E8-109C-4018-9A9B-F99BB9382E9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80641" y="2270922"/>
            <a:ext cx="1924851" cy="2556000"/>
          </a:xfrm>
          <a:prstGeom prst="rect">
            <a:avLst/>
          </a:prstGeom>
        </p:spPr>
      </p:pic>
      <p:sp>
        <p:nvSpPr>
          <p:cNvPr id="6" name="CuadroTexto 2">
            <a:extLst>
              <a:ext uri="{FF2B5EF4-FFF2-40B4-BE49-F238E27FC236}">
                <a16:creationId xmlns:a16="http://schemas.microsoft.com/office/drawing/2014/main" id="{1871AC28-2533-4586-8623-9C5B0B4D27F7}"/>
              </a:ext>
            </a:extLst>
          </p:cNvPr>
          <p:cNvSpPr txBox="1"/>
          <p:nvPr/>
        </p:nvSpPr>
        <p:spPr>
          <a:xfrm>
            <a:off x="9480640" y="4978585"/>
            <a:ext cx="1642061" cy="307777"/>
          </a:xfrm>
          <a:prstGeom prst="rect">
            <a:avLst/>
          </a:prstGeom>
          <a:noFill/>
        </p:spPr>
        <p:txBody>
          <a:bodyPr wrap="square" rtlCol="0">
            <a:spAutoFit/>
          </a:bodyPr>
          <a:lstStyle/>
          <a:p>
            <a:r>
              <a:rPr lang="es-ES" sz="1400" dirty="0">
                <a:latin typeface="Open Sans Light" panose="020B0306030504020204" pitchFamily="34" charset="0"/>
                <a:cs typeface="Times New Roman" charset="0"/>
              </a:rPr>
              <a:t>Moritz Schlick</a:t>
            </a:r>
          </a:p>
        </p:txBody>
      </p:sp>
    </p:spTree>
    <p:extLst>
      <p:ext uri="{BB962C8B-B14F-4D97-AF65-F5344CB8AC3E}">
        <p14:creationId xmlns:p14="http://schemas.microsoft.com/office/powerpoint/2010/main" val="24530343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464EA87-2A4D-48C0-8471-429EF66D54C7}"/>
              </a:ext>
            </a:extLst>
          </p:cNvPr>
          <p:cNvSpPr>
            <a:spLocks noGrp="1"/>
          </p:cNvSpPr>
          <p:nvPr>
            <p:ph type="sldNum" sz="quarter" idx="15"/>
          </p:nvPr>
        </p:nvSpPr>
        <p:spPr/>
        <p:txBody>
          <a:bodyPr/>
          <a:lstStyle/>
          <a:p>
            <a:pPr>
              <a:defRPr/>
            </a:pPr>
            <a:fld id="{449BB740-7204-9B4C-9E22-6EC5FC26FE50}" type="slidenum">
              <a:rPr lang="en-US" smtClean="0"/>
              <a:pPr>
                <a:defRPr/>
              </a:pPr>
              <a:t>11</a:t>
            </a:fld>
            <a:endParaRPr lang="en-US"/>
          </a:p>
        </p:txBody>
      </p:sp>
      <p:sp>
        <p:nvSpPr>
          <p:cNvPr id="3" name="Text Placeholder 2">
            <a:extLst>
              <a:ext uri="{FF2B5EF4-FFF2-40B4-BE49-F238E27FC236}">
                <a16:creationId xmlns:a16="http://schemas.microsoft.com/office/drawing/2014/main" id="{53A467D6-85A8-4ED1-8C1B-8F0995B6BE26}"/>
              </a:ext>
            </a:extLst>
          </p:cNvPr>
          <p:cNvSpPr>
            <a:spLocks noGrp="1"/>
          </p:cNvSpPr>
          <p:nvPr>
            <p:ph type="body" sz="half" idx="14"/>
          </p:nvPr>
        </p:nvSpPr>
        <p:spPr>
          <a:xfrm>
            <a:off x="613816" y="2023048"/>
            <a:ext cx="8080479" cy="3978778"/>
          </a:xfrm>
        </p:spPr>
        <p:txBody>
          <a:bodyPr/>
          <a:lstStyle/>
          <a:p>
            <a:pPr marL="457200" lvl="1" indent="0" eaLnBrk="1" hangingPunct="1">
              <a:lnSpc>
                <a:spcPct val="100000"/>
              </a:lnSpc>
              <a:buFontTx/>
              <a:buNone/>
            </a:pPr>
            <a:r>
              <a:rPr lang="es-CO" sz="2000" b="1" dirty="0">
                <a:cs typeface="Times New Roman" charset="0"/>
              </a:rPr>
              <a:t>Principal representante: </a:t>
            </a:r>
            <a:r>
              <a:rPr lang="es-CO" sz="2000" dirty="0">
                <a:cs typeface="Times New Roman" charset="0"/>
              </a:rPr>
              <a:t>Karl Popper.</a:t>
            </a:r>
          </a:p>
          <a:p>
            <a:pPr marL="457200" lvl="1" indent="0" eaLnBrk="1" hangingPunct="1">
              <a:lnSpc>
                <a:spcPct val="100000"/>
              </a:lnSpc>
              <a:buFontTx/>
              <a:buNone/>
            </a:pPr>
            <a:endParaRPr lang="es-CO" sz="2000" dirty="0">
              <a:cs typeface="Times New Roman" charset="0"/>
            </a:endParaRPr>
          </a:p>
          <a:p>
            <a:pPr marL="457200" lvl="1" indent="0" eaLnBrk="1" hangingPunct="1">
              <a:lnSpc>
                <a:spcPct val="100000"/>
              </a:lnSpc>
              <a:buFontTx/>
              <a:buNone/>
            </a:pPr>
            <a:r>
              <a:rPr lang="es-CO" sz="2000" b="1" dirty="0">
                <a:cs typeface="Times New Roman" charset="0"/>
              </a:rPr>
              <a:t>Postulados:</a:t>
            </a:r>
          </a:p>
          <a:p>
            <a:pPr marL="457200" lvl="1" indent="0" eaLnBrk="1" hangingPunct="1">
              <a:lnSpc>
                <a:spcPct val="100000"/>
              </a:lnSpc>
              <a:buFontTx/>
              <a:buNone/>
            </a:pPr>
            <a:endParaRPr lang="es-CO" sz="2000" dirty="0">
              <a:cs typeface="Times New Roman" charset="0"/>
            </a:endParaRPr>
          </a:p>
          <a:p>
            <a:pPr marL="809625" lvl="1" indent="-269875" algn="just" eaLnBrk="1" hangingPunct="1">
              <a:lnSpc>
                <a:spcPct val="100000"/>
              </a:lnSpc>
              <a:buFont typeface="Arial" panose="020B0604020202020204" pitchFamily="34" charset="0"/>
              <a:buChar char="•"/>
            </a:pPr>
            <a:r>
              <a:rPr lang="es-CO" sz="2000" dirty="0">
                <a:cs typeface="Times New Roman" charset="0"/>
              </a:rPr>
              <a:t>Arremetió contra el positivismo lógico por pretender verificar empíricamente todo enunciado científico, ya que la ciencia no es un saber seguro sino hipotético conjetural, que se construye con el método deductivo y no inductivo, que debe someterse a la falsación y no a la verificación. </a:t>
            </a:r>
          </a:p>
          <a:p>
            <a:pPr marL="809625" lvl="1" indent="-269875" algn="just" eaLnBrk="1" hangingPunct="1">
              <a:lnSpc>
                <a:spcPct val="100000"/>
              </a:lnSpc>
              <a:buFont typeface="Arial" panose="020B0604020202020204" pitchFamily="34" charset="0"/>
              <a:buChar char="•"/>
            </a:pPr>
            <a:r>
              <a:rPr lang="es-CO" sz="2000" dirty="0">
                <a:cs typeface="Times New Roman" charset="0"/>
              </a:rPr>
              <a:t>Para Popper, la ciencia no es posesión de la verdad, sino búsqueda incesante, crítica y sin concesiones de la misma.</a:t>
            </a:r>
            <a:endParaRPr lang="es-ES" sz="2000" dirty="0">
              <a:cs typeface="Times New Roman" charset="0"/>
            </a:endParaRPr>
          </a:p>
          <a:p>
            <a:pPr>
              <a:lnSpc>
                <a:spcPct val="100000"/>
              </a:lnSpc>
            </a:pPr>
            <a:endParaRPr lang="es-MX" dirty="0"/>
          </a:p>
        </p:txBody>
      </p:sp>
      <p:sp>
        <p:nvSpPr>
          <p:cNvPr id="4" name="Title 3">
            <a:extLst>
              <a:ext uri="{FF2B5EF4-FFF2-40B4-BE49-F238E27FC236}">
                <a16:creationId xmlns:a16="http://schemas.microsoft.com/office/drawing/2014/main" id="{63E2A5D7-7814-4068-A627-BD50815F1818}"/>
              </a:ext>
            </a:extLst>
          </p:cNvPr>
          <p:cNvSpPr>
            <a:spLocks noGrp="1"/>
          </p:cNvSpPr>
          <p:nvPr>
            <p:ph type="title"/>
          </p:nvPr>
        </p:nvSpPr>
        <p:spPr>
          <a:xfrm>
            <a:off x="751157" y="417569"/>
            <a:ext cx="9966871" cy="1119188"/>
          </a:xfrm>
        </p:spPr>
        <p:txBody>
          <a:bodyPr>
            <a:normAutofit fontScale="90000"/>
          </a:bodyPr>
          <a:lstStyle/>
          <a:p>
            <a:r>
              <a:rPr lang="es-CO" sz="4500" dirty="0"/>
              <a:t>Racionalismo crítico en la ciencia social</a:t>
            </a:r>
            <a:endParaRPr lang="es-MX" sz="4500" dirty="0"/>
          </a:p>
        </p:txBody>
      </p:sp>
      <p:pic>
        <p:nvPicPr>
          <p:cNvPr id="5" name="Imagen 3" descr="Cap2-7.jpg">
            <a:extLst>
              <a:ext uri="{FF2B5EF4-FFF2-40B4-BE49-F238E27FC236}">
                <a16:creationId xmlns:a16="http://schemas.microsoft.com/office/drawing/2014/main" id="{2D1C7817-C893-4FDE-A405-67977FB867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05714" y="2023048"/>
            <a:ext cx="1720311" cy="2204864"/>
          </a:xfrm>
          <a:prstGeom prst="rect">
            <a:avLst/>
          </a:prstGeom>
        </p:spPr>
      </p:pic>
      <p:sp>
        <p:nvSpPr>
          <p:cNvPr id="6" name="CuadroTexto 2">
            <a:extLst>
              <a:ext uri="{FF2B5EF4-FFF2-40B4-BE49-F238E27FC236}">
                <a16:creationId xmlns:a16="http://schemas.microsoft.com/office/drawing/2014/main" id="{E3172BEF-6347-4427-90D2-F3436D57195E}"/>
              </a:ext>
            </a:extLst>
          </p:cNvPr>
          <p:cNvSpPr txBox="1"/>
          <p:nvPr/>
        </p:nvSpPr>
        <p:spPr>
          <a:xfrm>
            <a:off x="9681793" y="4227912"/>
            <a:ext cx="1368152" cy="307777"/>
          </a:xfrm>
          <a:prstGeom prst="rect">
            <a:avLst/>
          </a:prstGeom>
          <a:noFill/>
        </p:spPr>
        <p:txBody>
          <a:bodyPr wrap="square" rtlCol="0">
            <a:spAutoFit/>
          </a:bodyPr>
          <a:lstStyle/>
          <a:p>
            <a:r>
              <a:rPr lang="es-ES" sz="1400" dirty="0">
                <a:latin typeface="Open Sans Light" panose="020B0306030504020204" pitchFamily="34" charset="0"/>
                <a:cs typeface="Times New Roman" charset="0"/>
              </a:rPr>
              <a:t>Karl Popper</a:t>
            </a:r>
          </a:p>
        </p:txBody>
      </p:sp>
    </p:spTree>
    <p:extLst>
      <p:ext uri="{BB962C8B-B14F-4D97-AF65-F5344CB8AC3E}">
        <p14:creationId xmlns:p14="http://schemas.microsoft.com/office/powerpoint/2010/main" val="36519958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D2542E9-2DED-40D6-A202-D09FFE1A1D5F}"/>
              </a:ext>
            </a:extLst>
          </p:cNvPr>
          <p:cNvSpPr>
            <a:spLocks noGrp="1"/>
          </p:cNvSpPr>
          <p:nvPr>
            <p:ph type="sldNum" sz="quarter" idx="15"/>
          </p:nvPr>
        </p:nvSpPr>
        <p:spPr/>
        <p:txBody>
          <a:bodyPr/>
          <a:lstStyle/>
          <a:p>
            <a:pPr>
              <a:defRPr/>
            </a:pPr>
            <a:fld id="{449BB740-7204-9B4C-9E22-6EC5FC26FE50}" type="slidenum">
              <a:rPr lang="en-US" smtClean="0"/>
              <a:pPr>
                <a:defRPr/>
              </a:pPr>
              <a:t>12</a:t>
            </a:fld>
            <a:endParaRPr lang="en-US"/>
          </a:p>
        </p:txBody>
      </p:sp>
      <p:sp>
        <p:nvSpPr>
          <p:cNvPr id="3" name="Text Placeholder 2">
            <a:extLst>
              <a:ext uri="{FF2B5EF4-FFF2-40B4-BE49-F238E27FC236}">
                <a16:creationId xmlns:a16="http://schemas.microsoft.com/office/drawing/2014/main" id="{72A66026-B401-4252-BA0B-DA58C6EF28E8}"/>
              </a:ext>
            </a:extLst>
          </p:cNvPr>
          <p:cNvSpPr>
            <a:spLocks noGrp="1"/>
          </p:cNvSpPr>
          <p:nvPr>
            <p:ph type="body" sz="half" idx="14"/>
          </p:nvPr>
        </p:nvSpPr>
        <p:spPr>
          <a:xfrm>
            <a:off x="1000851" y="1942891"/>
            <a:ext cx="9966872" cy="3978778"/>
          </a:xfrm>
        </p:spPr>
        <p:txBody>
          <a:bodyPr/>
          <a:lstStyle/>
          <a:p>
            <a:pPr marL="457200" lvl="1" indent="0" eaLnBrk="1" hangingPunct="1">
              <a:lnSpc>
                <a:spcPct val="100000"/>
              </a:lnSpc>
              <a:buFontTx/>
              <a:buNone/>
            </a:pPr>
            <a:r>
              <a:rPr lang="es-CO" sz="2000" b="1" dirty="0">
                <a:cs typeface="Times New Roman" charset="0"/>
              </a:rPr>
              <a:t>Principales representantes: </a:t>
            </a:r>
            <a:r>
              <a:rPr lang="es-CO" sz="2000" dirty="0">
                <a:cs typeface="Times New Roman" charset="0"/>
              </a:rPr>
              <a:t>Horkheimer, Theodor Adorno, Herbert Marcuse, Erich Fromm, Jürgen Habermas y K.O. Apel. </a:t>
            </a:r>
          </a:p>
          <a:p>
            <a:pPr marL="457200" lvl="1" indent="0" eaLnBrk="1" hangingPunct="1">
              <a:lnSpc>
                <a:spcPct val="100000"/>
              </a:lnSpc>
              <a:buFontTx/>
              <a:buNone/>
            </a:pPr>
            <a:endParaRPr lang="es-CO" sz="2000" dirty="0">
              <a:cs typeface="Times New Roman" charset="0"/>
            </a:endParaRPr>
          </a:p>
          <a:p>
            <a:pPr marL="457200" lvl="1" indent="0" eaLnBrk="1" hangingPunct="1">
              <a:lnSpc>
                <a:spcPct val="100000"/>
              </a:lnSpc>
              <a:buFontTx/>
              <a:buNone/>
            </a:pPr>
            <a:r>
              <a:rPr lang="es-CO" sz="2000" b="1" dirty="0">
                <a:cs typeface="Times New Roman" charset="0"/>
              </a:rPr>
              <a:t>Postulados:</a:t>
            </a:r>
          </a:p>
          <a:p>
            <a:pPr marL="457200" lvl="1" indent="0" eaLnBrk="1" hangingPunct="1">
              <a:lnSpc>
                <a:spcPct val="100000"/>
              </a:lnSpc>
              <a:buFontTx/>
              <a:buNone/>
            </a:pPr>
            <a:endParaRPr lang="es-CO" sz="2000" dirty="0">
              <a:cs typeface="Times New Roman" charset="0"/>
            </a:endParaRPr>
          </a:p>
          <a:p>
            <a:pPr marL="685800" lvl="1" indent="-342900" algn="just" eaLnBrk="1" hangingPunct="1">
              <a:lnSpc>
                <a:spcPct val="100000"/>
              </a:lnSpc>
              <a:buFont typeface="Arial" panose="020B0604020202020204" pitchFamily="34" charset="0"/>
              <a:buChar char="•"/>
            </a:pPr>
            <a:r>
              <a:rPr lang="es-CO" sz="2000" dirty="0">
                <a:cs typeface="Times New Roman" charset="0"/>
              </a:rPr>
              <a:t>Considera que el problema de la ciencia no debe consistir en mostrar si un enunciado responde o no a los hechos empíricos para darle la categoría de conocimiento científico.</a:t>
            </a:r>
          </a:p>
          <a:p>
            <a:pPr marL="685800" lvl="1" indent="-342900" algn="just" eaLnBrk="1" hangingPunct="1">
              <a:lnSpc>
                <a:spcPct val="100000"/>
              </a:lnSpc>
              <a:buFont typeface="Arial" panose="020B0604020202020204" pitchFamily="34" charset="0"/>
              <a:buChar char="•"/>
            </a:pPr>
            <a:r>
              <a:rPr lang="es-CO" sz="2000" dirty="0">
                <a:cs typeface="Times New Roman" charset="0"/>
              </a:rPr>
              <a:t>La ciencia ha de ser una crítica orientada a la anticipación de un modo de sociedad que facilite que el ser humano sea cada vez más humano y mejor.</a:t>
            </a:r>
            <a:endParaRPr lang="es-ES" sz="2000" dirty="0">
              <a:cs typeface="Times New Roman" charset="0"/>
            </a:endParaRPr>
          </a:p>
          <a:p>
            <a:pPr>
              <a:lnSpc>
                <a:spcPct val="100000"/>
              </a:lnSpc>
            </a:pPr>
            <a:endParaRPr lang="es-MX" dirty="0"/>
          </a:p>
        </p:txBody>
      </p:sp>
      <p:sp>
        <p:nvSpPr>
          <p:cNvPr id="4" name="Title 3">
            <a:extLst>
              <a:ext uri="{FF2B5EF4-FFF2-40B4-BE49-F238E27FC236}">
                <a16:creationId xmlns:a16="http://schemas.microsoft.com/office/drawing/2014/main" id="{00A9864C-0FE6-4CD6-847D-9A22C8BD70C0}"/>
              </a:ext>
            </a:extLst>
          </p:cNvPr>
          <p:cNvSpPr>
            <a:spLocks noGrp="1"/>
          </p:cNvSpPr>
          <p:nvPr>
            <p:ph type="title"/>
          </p:nvPr>
        </p:nvSpPr>
        <p:spPr/>
        <p:txBody>
          <a:bodyPr/>
          <a:lstStyle/>
          <a:p>
            <a:r>
              <a:rPr lang="es-CO" sz="4500" dirty="0"/>
              <a:t>Crítica social en la ciencia social</a:t>
            </a:r>
            <a:endParaRPr lang="es-MX" sz="4500" dirty="0"/>
          </a:p>
        </p:txBody>
      </p:sp>
    </p:spTree>
    <p:extLst>
      <p:ext uri="{BB962C8B-B14F-4D97-AF65-F5344CB8AC3E}">
        <p14:creationId xmlns:p14="http://schemas.microsoft.com/office/powerpoint/2010/main" val="7207009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70ADA8C-90CA-4AA4-9C3A-8B9F64E89810}"/>
              </a:ext>
            </a:extLst>
          </p:cNvPr>
          <p:cNvSpPr>
            <a:spLocks noGrp="1"/>
          </p:cNvSpPr>
          <p:nvPr>
            <p:ph type="sldNum" sz="quarter" idx="15"/>
          </p:nvPr>
        </p:nvSpPr>
        <p:spPr/>
        <p:txBody>
          <a:bodyPr/>
          <a:lstStyle/>
          <a:p>
            <a:pPr>
              <a:defRPr/>
            </a:pPr>
            <a:fld id="{449BB740-7204-9B4C-9E22-6EC5FC26FE50}" type="slidenum">
              <a:rPr lang="en-US" smtClean="0"/>
              <a:pPr>
                <a:defRPr/>
              </a:pPr>
              <a:t>13</a:t>
            </a:fld>
            <a:endParaRPr lang="en-US"/>
          </a:p>
        </p:txBody>
      </p:sp>
      <p:sp>
        <p:nvSpPr>
          <p:cNvPr id="3" name="Text Placeholder 2">
            <a:extLst>
              <a:ext uri="{FF2B5EF4-FFF2-40B4-BE49-F238E27FC236}">
                <a16:creationId xmlns:a16="http://schemas.microsoft.com/office/drawing/2014/main" id="{F73C6F54-2E9A-4D0D-939E-3BC5D71A02CD}"/>
              </a:ext>
            </a:extLst>
          </p:cNvPr>
          <p:cNvSpPr>
            <a:spLocks noGrp="1"/>
          </p:cNvSpPr>
          <p:nvPr>
            <p:ph type="body" sz="half" idx="14"/>
          </p:nvPr>
        </p:nvSpPr>
        <p:spPr>
          <a:xfrm>
            <a:off x="352778" y="1876291"/>
            <a:ext cx="9050646" cy="3978778"/>
          </a:xfrm>
        </p:spPr>
        <p:txBody>
          <a:bodyPr>
            <a:normAutofit lnSpcReduction="10000"/>
          </a:bodyPr>
          <a:lstStyle/>
          <a:p>
            <a:pPr marL="457200" lvl="1" indent="0" eaLnBrk="1" hangingPunct="1">
              <a:lnSpc>
                <a:spcPct val="100000"/>
              </a:lnSpc>
              <a:buFontTx/>
              <a:buNone/>
            </a:pPr>
            <a:r>
              <a:rPr lang="es-CO" sz="2000" b="1" dirty="0">
                <a:cs typeface="Times New Roman" charset="0"/>
              </a:rPr>
              <a:t>Principal representante: </a:t>
            </a:r>
            <a:r>
              <a:rPr lang="es-CO" sz="2000" dirty="0">
                <a:cs typeface="Times New Roman" charset="0"/>
              </a:rPr>
              <a:t>Thomas Kuhn.</a:t>
            </a:r>
          </a:p>
          <a:p>
            <a:pPr marL="457200" lvl="1" indent="0" eaLnBrk="1" hangingPunct="1">
              <a:lnSpc>
                <a:spcPct val="100000"/>
              </a:lnSpc>
              <a:buFontTx/>
              <a:buNone/>
            </a:pPr>
            <a:endParaRPr lang="es-CO" sz="2000" dirty="0">
              <a:cs typeface="Times New Roman" charset="0"/>
            </a:endParaRPr>
          </a:p>
          <a:p>
            <a:pPr marL="457200" lvl="1" indent="0" algn="just" eaLnBrk="1" hangingPunct="1">
              <a:lnSpc>
                <a:spcPct val="100000"/>
              </a:lnSpc>
              <a:buFontTx/>
              <a:buNone/>
            </a:pPr>
            <a:r>
              <a:rPr lang="es-CO" sz="2000" b="1" dirty="0">
                <a:cs typeface="Times New Roman" charset="0"/>
              </a:rPr>
              <a:t>Postulados:</a:t>
            </a:r>
          </a:p>
          <a:p>
            <a:pPr marL="457200" lvl="1" indent="0" algn="just" eaLnBrk="1" hangingPunct="1">
              <a:lnSpc>
                <a:spcPct val="100000"/>
              </a:lnSpc>
              <a:buFontTx/>
              <a:buNone/>
            </a:pPr>
            <a:endParaRPr lang="es-CO" sz="2000" dirty="0">
              <a:cs typeface="Times New Roman" charset="0"/>
            </a:endParaRPr>
          </a:p>
          <a:p>
            <a:pPr marL="719138" lvl="1" indent="-269875" algn="just" eaLnBrk="1" hangingPunct="1">
              <a:lnSpc>
                <a:spcPct val="100000"/>
              </a:lnSpc>
              <a:buFont typeface="Arial" panose="020B0604020202020204" pitchFamily="34" charset="0"/>
              <a:buChar char="•"/>
            </a:pPr>
            <a:r>
              <a:rPr lang="es-CO" sz="2000" dirty="0">
                <a:cs typeface="Times New Roman" charset="0"/>
              </a:rPr>
              <a:t>Asegura que la comunidad científica se constituye mediante la aceptación de paradigmas que durante un tiempo determinado ofrecen un modelo de problema y de soluciones para quienes trabajan en un campo de investigación. </a:t>
            </a:r>
          </a:p>
          <a:p>
            <a:pPr marL="719138" lvl="1" indent="-269875" algn="just" eaLnBrk="1" hangingPunct="1">
              <a:lnSpc>
                <a:spcPct val="100000"/>
              </a:lnSpc>
              <a:buFont typeface="Arial" panose="020B0604020202020204" pitchFamily="34" charset="0"/>
              <a:buChar char="•"/>
            </a:pPr>
            <a:r>
              <a:rPr lang="es-CO" sz="2000" dirty="0">
                <a:cs typeface="Times New Roman" charset="0"/>
              </a:rPr>
              <a:t>Según este enfoque, el progreso científico no se da por la acumulación de certezas (verdades) que produce un paradigma, sino por la sustitución del vigente por uno nuevo que se impone gracias a una revolución científica.</a:t>
            </a:r>
            <a:endParaRPr lang="es-ES" sz="2000" dirty="0">
              <a:cs typeface="Times New Roman" charset="0"/>
            </a:endParaRPr>
          </a:p>
          <a:p>
            <a:pPr>
              <a:lnSpc>
                <a:spcPct val="100000"/>
              </a:lnSpc>
            </a:pPr>
            <a:endParaRPr lang="es-MX" dirty="0"/>
          </a:p>
        </p:txBody>
      </p:sp>
      <p:sp>
        <p:nvSpPr>
          <p:cNvPr id="4" name="Title 3">
            <a:extLst>
              <a:ext uri="{FF2B5EF4-FFF2-40B4-BE49-F238E27FC236}">
                <a16:creationId xmlns:a16="http://schemas.microsoft.com/office/drawing/2014/main" id="{7A4252E3-0F71-4D24-B034-4838A24B16F9}"/>
              </a:ext>
            </a:extLst>
          </p:cNvPr>
          <p:cNvSpPr>
            <a:spLocks noGrp="1"/>
          </p:cNvSpPr>
          <p:nvPr>
            <p:ph type="title"/>
          </p:nvPr>
        </p:nvSpPr>
        <p:spPr>
          <a:xfrm>
            <a:off x="616770" y="559000"/>
            <a:ext cx="10366198" cy="1119188"/>
          </a:xfrm>
        </p:spPr>
        <p:txBody>
          <a:bodyPr>
            <a:normAutofit fontScale="90000"/>
          </a:bodyPr>
          <a:lstStyle/>
          <a:p>
            <a:r>
              <a:rPr lang="es-CO" sz="4500" dirty="0"/>
              <a:t>La estructura de las revoluciones científicas</a:t>
            </a:r>
            <a:br>
              <a:rPr lang="es-CO" sz="4500" dirty="0"/>
            </a:br>
            <a:r>
              <a:rPr lang="es-CO" sz="4500" dirty="0"/>
              <a:t>en la ciencia social</a:t>
            </a:r>
            <a:endParaRPr lang="es-MX" sz="4500" dirty="0"/>
          </a:p>
        </p:txBody>
      </p:sp>
      <p:pic>
        <p:nvPicPr>
          <p:cNvPr id="5" name="Imagen 3" descr="Cap2-8.png">
            <a:extLst>
              <a:ext uri="{FF2B5EF4-FFF2-40B4-BE49-F238E27FC236}">
                <a16:creationId xmlns:a16="http://schemas.microsoft.com/office/drawing/2014/main" id="{42AA3760-0030-47DD-810A-B213B26582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86824" y="2184630"/>
            <a:ext cx="1787728" cy="2204864"/>
          </a:xfrm>
          <a:prstGeom prst="rect">
            <a:avLst/>
          </a:prstGeom>
        </p:spPr>
      </p:pic>
      <p:sp>
        <p:nvSpPr>
          <p:cNvPr id="6" name="CuadroTexto 2">
            <a:extLst>
              <a:ext uri="{FF2B5EF4-FFF2-40B4-BE49-F238E27FC236}">
                <a16:creationId xmlns:a16="http://schemas.microsoft.com/office/drawing/2014/main" id="{A186C891-7DDF-4B9A-9E07-6E2DB7B87FFB}"/>
              </a:ext>
            </a:extLst>
          </p:cNvPr>
          <p:cNvSpPr txBox="1"/>
          <p:nvPr/>
        </p:nvSpPr>
        <p:spPr>
          <a:xfrm>
            <a:off x="9686824" y="4314656"/>
            <a:ext cx="1296144" cy="307777"/>
          </a:xfrm>
          <a:prstGeom prst="rect">
            <a:avLst/>
          </a:prstGeom>
          <a:noFill/>
        </p:spPr>
        <p:txBody>
          <a:bodyPr wrap="square" rtlCol="0">
            <a:spAutoFit/>
          </a:bodyPr>
          <a:lstStyle/>
          <a:p>
            <a:r>
              <a:rPr lang="es-ES" sz="1400" dirty="0">
                <a:latin typeface="Open Sans Light" panose="020B0306030504020204" pitchFamily="34" charset="0"/>
                <a:cs typeface="Times New Roman" charset="0"/>
              </a:rPr>
              <a:t>Thomas Kuhn</a:t>
            </a:r>
          </a:p>
        </p:txBody>
      </p:sp>
    </p:spTree>
    <p:extLst>
      <p:ext uri="{BB962C8B-B14F-4D97-AF65-F5344CB8AC3E}">
        <p14:creationId xmlns:p14="http://schemas.microsoft.com/office/powerpoint/2010/main" val="2678044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F59BDC1-580F-43E0-9F0C-9B0CC776C55B}"/>
              </a:ext>
            </a:extLst>
          </p:cNvPr>
          <p:cNvSpPr>
            <a:spLocks noGrp="1"/>
          </p:cNvSpPr>
          <p:nvPr>
            <p:ph type="sldNum" sz="quarter" idx="15"/>
          </p:nvPr>
        </p:nvSpPr>
        <p:spPr/>
        <p:txBody>
          <a:bodyPr/>
          <a:lstStyle/>
          <a:p>
            <a:pPr>
              <a:defRPr/>
            </a:pPr>
            <a:fld id="{449BB740-7204-9B4C-9E22-6EC5FC26FE50}" type="slidenum">
              <a:rPr lang="en-US" smtClean="0"/>
              <a:pPr>
                <a:defRPr/>
              </a:pPr>
              <a:t>14</a:t>
            </a:fld>
            <a:endParaRPr lang="en-US"/>
          </a:p>
        </p:txBody>
      </p:sp>
      <p:sp>
        <p:nvSpPr>
          <p:cNvPr id="3" name="Text Placeholder 2">
            <a:extLst>
              <a:ext uri="{FF2B5EF4-FFF2-40B4-BE49-F238E27FC236}">
                <a16:creationId xmlns:a16="http://schemas.microsoft.com/office/drawing/2014/main" id="{ACA42178-A8F6-4FB4-8714-C4E23AC89D01}"/>
              </a:ext>
            </a:extLst>
          </p:cNvPr>
          <p:cNvSpPr>
            <a:spLocks noGrp="1"/>
          </p:cNvSpPr>
          <p:nvPr>
            <p:ph type="body" sz="half" idx="14"/>
          </p:nvPr>
        </p:nvSpPr>
        <p:spPr/>
        <p:txBody>
          <a:bodyPr/>
          <a:lstStyle/>
          <a:p>
            <a:pPr marL="457200" lvl="1" indent="0" eaLnBrk="1" hangingPunct="1">
              <a:lnSpc>
                <a:spcPct val="100000"/>
              </a:lnSpc>
              <a:buFontTx/>
              <a:buNone/>
            </a:pPr>
            <a:r>
              <a:rPr lang="es-CO" sz="2000" b="1" dirty="0">
                <a:cs typeface="Times New Roman" charset="0"/>
              </a:rPr>
              <a:t>Principal representante: </a:t>
            </a:r>
            <a:r>
              <a:rPr lang="es-CO" sz="2000" dirty="0" err="1">
                <a:cs typeface="Times New Roman" charset="0"/>
              </a:rPr>
              <a:t>Imre</a:t>
            </a:r>
            <a:r>
              <a:rPr lang="es-CO" sz="2000" dirty="0">
                <a:cs typeface="Times New Roman" charset="0"/>
              </a:rPr>
              <a:t> Lakatos.</a:t>
            </a:r>
          </a:p>
          <a:p>
            <a:pPr marL="457200" lvl="1" indent="0" eaLnBrk="1" hangingPunct="1">
              <a:lnSpc>
                <a:spcPct val="100000"/>
              </a:lnSpc>
              <a:buFontTx/>
              <a:buNone/>
            </a:pPr>
            <a:endParaRPr lang="es-CO" sz="2000" dirty="0">
              <a:cs typeface="Times New Roman" charset="0"/>
            </a:endParaRPr>
          </a:p>
          <a:p>
            <a:pPr marL="457200" lvl="1" indent="0" eaLnBrk="1" hangingPunct="1">
              <a:lnSpc>
                <a:spcPct val="100000"/>
              </a:lnSpc>
              <a:buFontTx/>
              <a:buNone/>
            </a:pPr>
            <a:r>
              <a:rPr lang="es-CO" sz="2000" b="1" dirty="0">
                <a:cs typeface="Times New Roman" charset="0"/>
              </a:rPr>
              <a:t>Postulados:</a:t>
            </a:r>
          </a:p>
          <a:p>
            <a:pPr marL="457200" lvl="1" indent="0" eaLnBrk="1" hangingPunct="1">
              <a:lnSpc>
                <a:spcPct val="100000"/>
              </a:lnSpc>
              <a:buFontTx/>
              <a:buNone/>
            </a:pPr>
            <a:endParaRPr lang="es-CO" sz="2000" dirty="0">
              <a:cs typeface="Times New Roman" charset="0"/>
            </a:endParaRPr>
          </a:p>
          <a:p>
            <a:pPr marL="809625" lvl="1" indent="-269875" algn="just" eaLnBrk="1" hangingPunct="1">
              <a:lnSpc>
                <a:spcPct val="100000"/>
              </a:lnSpc>
              <a:buFont typeface="Arial" panose="020B0604020202020204" pitchFamily="34" charset="0"/>
              <a:buChar char="•"/>
            </a:pPr>
            <a:r>
              <a:rPr lang="es-CO" sz="2000" dirty="0">
                <a:cs typeface="Times New Roman" charset="0"/>
              </a:rPr>
              <a:t>Afirma que la ciencia es un conjunto de programas de investigación (grupo de teorías con concepciones distintas y a veces opuestas de estudiar la realidad), que coexisten y compiten entre sí. </a:t>
            </a:r>
          </a:p>
          <a:p>
            <a:pPr marL="809625" lvl="1" indent="-269875" algn="just" eaLnBrk="1" hangingPunct="1">
              <a:lnSpc>
                <a:spcPct val="100000"/>
              </a:lnSpc>
              <a:buFont typeface="Arial" panose="020B0604020202020204" pitchFamily="34" charset="0"/>
              <a:buChar char="•"/>
            </a:pPr>
            <a:r>
              <a:rPr lang="es-CO" sz="2000" dirty="0">
                <a:cs typeface="Times New Roman" charset="0"/>
              </a:rPr>
              <a:t>La ciencia progresa por la competencia permanente que se establece entre esos programas de investigación, que pretenden ofrecer mayor eficacia ante las diversas y nuevas situaciones que cotidianamente surgen de la realidad.</a:t>
            </a:r>
            <a:endParaRPr lang="es-ES" sz="2000" dirty="0">
              <a:cs typeface="Times New Roman" charset="0"/>
            </a:endParaRPr>
          </a:p>
          <a:p>
            <a:pPr>
              <a:lnSpc>
                <a:spcPct val="100000"/>
              </a:lnSpc>
            </a:pPr>
            <a:endParaRPr lang="es-MX" dirty="0"/>
          </a:p>
        </p:txBody>
      </p:sp>
      <p:sp>
        <p:nvSpPr>
          <p:cNvPr id="4" name="Title 3">
            <a:extLst>
              <a:ext uri="{FF2B5EF4-FFF2-40B4-BE49-F238E27FC236}">
                <a16:creationId xmlns:a16="http://schemas.microsoft.com/office/drawing/2014/main" id="{BC47B833-E25A-40E9-85C7-13590777A85E}"/>
              </a:ext>
            </a:extLst>
          </p:cNvPr>
          <p:cNvSpPr>
            <a:spLocks noGrp="1"/>
          </p:cNvSpPr>
          <p:nvPr>
            <p:ph type="title"/>
          </p:nvPr>
        </p:nvSpPr>
        <p:spPr>
          <a:xfrm>
            <a:off x="387454" y="573374"/>
            <a:ext cx="10976289" cy="1119188"/>
          </a:xfrm>
        </p:spPr>
        <p:txBody>
          <a:bodyPr>
            <a:noAutofit/>
          </a:bodyPr>
          <a:lstStyle/>
          <a:p>
            <a:r>
              <a:rPr lang="es-CO" sz="4000" dirty="0"/>
              <a:t>Programas de investigación en la ciencia social</a:t>
            </a:r>
            <a:endParaRPr lang="es-MX" sz="4000" dirty="0"/>
          </a:p>
        </p:txBody>
      </p:sp>
    </p:spTree>
    <p:extLst>
      <p:ext uri="{BB962C8B-B14F-4D97-AF65-F5344CB8AC3E}">
        <p14:creationId xmlns:p14="http://schemas.microsoft.com/office/powerpoint/2010/main" val="14059148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069096A-D35C-4725-856F-F0D8B2C2A6E7}"/>
              </a:ext>
            </a:extLst>
          </p:cNvPr>
          <p:cNvSpPr>
            <a:spLocks noGrp="1"/>
          </p:cNvSpPr>
          <p:nvPr>
            <p:ph type="sldNum" sz="quarter" idx="15"/>
          </p:nvPr>
        </p:nvSpPr>
        <p:spPr/>
        <p:txBody>
          <a:bodyPr/>
          <a:lstStyle/>
          <a:p>
            <a:pPr>
              <a:defRPr/>
            </a:pPr>
            <a:fld id="{449BB740-7204-9B4C-9E22-6EC5FC26FE50}" type="slidenum">
              <a:rPr lang="en-US" smtClean="0"/>
              <a:pPr>
                <a:defRPr/>
              </a:pPr>
              <a:t>15</a:t>
            </a:fld>
            <a:endParaRPr lang="en-US"/>
          </a:p>
        </p:txBody>
      </p:sp>
      <p:sp>
        <p:nvSpPr>
          <p:cNvPr id="3" name="Text Placeholder 2">
            <a:extLst>
              <a:ext uri="{FF2B5EF4-FFF2-40B4-BE49-F238E27FC236}">
                <a16:creationId xmlns:a16="http://schemas.microsoft.com/office/drawing/2014/main" id="{8F925B03-FB08-4E0C-A24E-A3DF7B849D15}"/>
              </a:ext>
            </a:extLst>
          </p:cNvPr>
          <p:cNvSpPr>
            <a:spLocks noGrp="1"/>
          </p:cNvSpPr>
          <p:nvPr>
            <p:ph type="body" sz="half" idx="14"/>
          </p:nvPr>
        </p:nvSpPr>
        <p:spPr/>
        <p:txBody>
          <a:bodyPr/>
          <a:lstStyle/>
          <a:p>
            <a:pPr marL="457200" lvl="1" indent="0" algn="just" eaLnBrk="1" hangingPunct="1">
              <a:lnSpc>
                <a:spcPct val="100000"/>
              </a:lnSpc>
              <a:buFontTx/>
              <a:buNone/>
            </a:pPr>
            <a:r>
              <a:rPr lang="es-CO" sz="2000" b="1" dirty="0">
                <a:cs typeface="Times New Roman" charset="0"/>
              </a:rPr>
              <a:t>Principal representante: </a:t>
            </a:r>
            <a:r>
              <a:rPr lang="es-CO" sz="2000" dirty="0">
                <a:cs typeface="Times New Roman" charset="0"/>
              </a:rPr>
              <a:t>Paul Feyerabend.</a:t>
            </a:r>
          </a:p>
          <a:p>
            <a:pPr marL="457200" lvl="1" indent="0" algn="just" eaLnBrk="1" hangingPunct="1">
              <a:lnSpc>
                <a:spcPct val="100000"/>
              </a:lnSpc>
              <a:buFontTx/>
              <a:buNone/>
            </a:pPr>
            <a:endParaRPr lang="es-CO" sz="2000" dirty="0">
              <a:cs typeface="Times New Roman" charset="0"/>
            </a:endParaRPr>
          </a:p>
          <a:p>
            <a:pPr marL="457200" lvl="1" indent="0" algn="just" eaLnBrk="1" hangingPunct="1">
              <a:lnSpc>
                <a:spcPct val="100000"/>
              </a:lnSpc>
              <a:buFontTx/>
              <a:buNone/>
            </a:pPr>
            <a:r>
              <a:rPr lang="es-CO" sz="2000" b="1" dirty="0">
                <a:cs typeface="Times New Roman" charset="0"/>
              </a:rPr>
              <a:t>Postulados: </a:t>
            </a:r>
          </a:p>
          <a:p>
            <a:pPr marL="457200" lvl="1" indent="0" algn="just" eaLnBrk="1" hangingPunct="1">
              <a:lnSpc>
                <a:spcPct val="100000"/>
              </a:lnSpc>
              <a:buFontTx/>
              <a:buNone/>
            </a:pPr>
            <a:endParaRPr lang="es-CO" sz="2000" dirty="0">
              <a:cs typeface="Times New Roman" charset="0"/>
            </a:endParaRPr>
          </a:p>
          <a:p>
            <a:pPr marL="900113" lvl="1" indent="-450850" algn="just" eaLnBrk="1" hangingPunct="1">
              <a:lnSpc>
                <a:spcPct val="100000"/>
              </a:lnSpc>
              <a:buFont typeface="Arial" panose="020B0604020202020204" pitchFamily="34" charset="0"/>
              <a:buChar char="•"/>
            </a:pPr>
            <a:r>
              <a:rPr lang="es-CO" sz="2000" dirty="0">
                <a:cs typeface="Times New Roman" charset="0"/>
              </a:rPr>
              <a:t>Rechaza todo postulado absoluto que impida llevar adelante una nueva o diferente forma sistemática de conocer e interpretar el mundo. </a:t>
            </a:r>
          </a:p>
          <a:p>
            <a:pPr marL="900113" lvl="1" indent="-450850" algn="just" eaLnBrk="1" hangingPunct="1">
              <a:lnSpc>
                <a:spcPct val="100000"/>
              </a:lnSpc>
              <a:buFont typeface="Arial" panose="020B0604020202020204" pitchFamily="34" charset="0"/>
              <a:buChar char="•"/>
            </a:pPr>
            <a:r>
              <a:rPr lang="es-CO" sz="2000" dirty="0">
                <a:cs typeface="Times New Roman" charset="0"/>
              </a:rPr>
              <a:t>Considera que la adherencia dogmática a cualquier método científico resulta ineficaz para el progreso de la ciencia, porque ningún método, por excelente que parezca para conocer la realidad, es aplicable con efectividad para el estudio de todos los casos.</a:t>
            </a:r>
            <a:endParaRPr lang="es-ES" sz="2000" dirty="0">
              <a:cs typeface="Times New Roman" charset="0"/>
            </a:endParaRPr>
          </a:p>
          <a:p>
            <a:pPr>
              <a:lnSpc>
                <a:spcPct val="100000"/>
              </a:lnSpc>
            </a:pPr>
            <a:endParaRPr lang="es-MX" dirty="0"/>
          </a:p>
        </p:txBody>
      </p:sp>
      <p:sp>
        <p:nvSpPr>
          <p:cNvPr id="4" name="Title 3">
            <a:extLst>
              <a:ext uri="{FF2B5EF4-FFF2-40B4-BE49-F238E27FC236}">
                <a16:creationId xmlns:a16="http://schemas.microsoft.com/office/drawing/2014/main" id="{25F0E2CF-A710-47B0-AD88-BF65E66E7589}"/>
              </a:ext>
            </a:extLst>
          </p:cNvPr>
          <p:cNvSpPr>
            <a:spLocks noGrp="1"/>
          </p:cNvSpPr>
          <p:nvPr>
            <p:ph type="title"/>
          </p:nvPr>
        </p:nvSpPr>
        <p:spPr>
          <a:xfrm>
            <a:off x="612139" y="571500"/>
            <a:ext cx="10967722" cy="1119188"/>
          </a:xfrm>
        </p:spPr>
        <p:txBody>
          <a:bodyPr>
            <a:normAutofit/>
          </a:bodyPr>
          <a:lstStyle/>
          <a:p>
            <a:r>
              <a:rPr lang="es-CO" sz="4500" dirty="0"/>
              <a:t>Anarquía del método en la ciencia social</a:t>
            </a:r>
            <a:endParaRPr lang="es-MX" sz="4500" dirty="0"/>
          </a:p>
        </p:txBody>
      </p:sp>
    </p:spTree>
    <p:extLst>
      <p:ext uri="{BB962C8B-B14F-4D97-AF65-F5344CB8AC3E}">
        <p14:creationId xmlns:p14="http://schemas.microsoft.com/office/powerpoint/2010/main" val="923860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C81180B-8D42-40DD-B174-0323FA104697}"/>
              </a:ext>
            </a:extLst>
          </p:cNvPr>
          <p:cNvSpPr>
            <a:spLocks noGrp="1"/>
          </p:cNvSpPr>
          <p:nvPr>
            <p:ph type="sldNum" sz="quarter" idx="15"/>
          </p:nvPr>
        </p:nvSpPr>
        <p:spPr/>
        <p:txBody>
          <a:bodyPr/>
          <a:lstStyle/>
          <a:p>
            <a:pPr>
              <a:defRPr/>
            </a:pPr>
            <a:fld id="{449BB740-7204-9B4C-9E22-6EC5FC26FE50}" type="slidenum">
              <a:rPr lang="en-US" smtClean="0"/>
              <a:pPr>
                <a:defRPr/>
              </a:pPr>
              <a:t>16</a:t>
            </a:fld>
            <a:endParaRPr lang="en-US"/>
          </a:p>
        </p:txBody>
      </p:sp>
      <p:sp>
        <p:nvSpPr>
          <p:cNvPr id="3" name="Text Placeholder 2">
            <a:extLst>
              <a:ext uri="{FF2B5EF4-FFF2-40B4-BE49-F238E27FC236}">
                <a16:creationId xmlns:a16="http://schemas.microsoft.com/office/drawing/2014/main" id="{FA5D3632-D522-4D5B-BE0D-A7802C361364}"/>
              </a:ext>
            </a:extLst>
          </p:cNvPr>
          <p:cNvSpPr>
            <a:spLocks noGrp="1"/>
          </p:cNvSpPr>
          <p:nvPr>
            <p:ph type="body" sz="half" idx="14"/>
          </p:nvPr>
        </p:nvSpPr>
        <p:spPr>
          <a:xfrm>
            <a:off x="803780" y="2134047"/>
            <a:ext cx="9966872" cy="3978778"/>
          </a:xfrm>
        </p:spPr>
        <p:txBody>
          <a:bodyPr/>
          <a:lstStyle/>
          <a:p>
            <a:pPr marL="457200" lvl="1" indent="0" algn="just" eaLnBrk="1" hangingPunct="1">
              <a:lnSpc>
                <a:spcPct val="100000"/>
              </a:lnSpc>
              <a:buFontTx/>
              <a:buNone/>
            </a:pPr>
            <a:r>
              <a:rPr lang="es-ES" sz="2000" b="1" dirty="0">
                <a:cs typeface="Times New Roman" charset="0"/>
              </a:rPr>
              <a:t>Principales representantes: </a:t>
            </a:r>
            <a:r>
              <a:rPr lang="es-ES" sz="2000" dirty="0">
                <a:cs typeface="Times New Roman" charset="0"/>
              </a:rPr>
              <a:t>E. Morin, </a:t>
            </a:r>
            <a:r>
              <a:rPr lang="es-CO" sz="2000" dirty="0">
                <a:cs typeface="Times New Roman" charset="0"/>
              </a:rPr>
              <a:t>G. Bateson, I. </a:t>
            </a:r>
            <a:r>
              <a:rPr lang="es-CO" sz="2000" dirty="0" err="1">
                <a:cs typeface="Times New Roman" charset="0"/>
              </a:rPr>
              <a:t>Prigogine</a:t>
            </a:r>
            <a:r>
              <a:rPr lang="es-CO" sz="2000" dirty="0">
                <a:cs typeface="Times New Roman" charset="0"/>
              </a:rPr>
              <a:t>, H. Maturana y F. Varela, S. Kauffman, P. </a:t>
            </a:r>
            <a:r>
              <a:rPr lang="es-CO" sz="2000" dirty="0" err="1">
                <a:cs typeface="Times New Roman" charset="0"/>
              </a:rPr>
              <a:t>Bak</a:t>
            </a:r>
            <a:r>
              <a:rPr lang="es-CO" sz="2000" dirty="0">
                <a:cs typeface="Times New Roman" charset="0"/>
              </a:rPr>
              <a:t> y Ch. Langton, entre otros.</a:t>
            </a:r>
            <a:endParaRPr lang="es-ES" sz="2000" dirty="0">
              <a:cs typeface="Times New Roman" charset="0"/>
            </a:endParaRPr>
          </a:p>
          <a:p>
            <a:pPr marL="457200" lvl="1" indent="0" algn="just" eaLnBrk="1" hangingPunct="1">
              <a:lnSpc>
                <a:spcPct val="100000"/>
              </a:lnSpc>
              <a:buFontTx/>
              <a:buNone/>
            </a:pPr>
            <a:endParaRPr lang="es-CO" sz="2000" dirty="0">
              <a:cs typeface="Times New Roman" charset="0"/>
            </a:endParaRPr>
          </a:p>
          <a:p>
            <a:pPr marL="457200" lvl="1" indent="0" algn="just" eaLnBrk="1" hangingPunct="1">
              <a:lnSpc>
                <a:spcPct val="100000"/>
              </a:lnSpc>
              <a:buFontTx/>
              <a:buNone/>
            </a:pPr>
            <a:r>
              <a:rPr lang="es-CO" sz="2000" b="1" dirty="0">
                <a:cs typeface="Times New Roman" charset="0"/>
              </a:rPr>
              <a:t>Postulados:</a:t>
            </a:r>
          </a:p>
          <a:p>
            <a:pPr marL="457200" lvl="1" indent="0" algn="just" eaLnBrk="1" hangingPunct="1">
              <a:lnSpc>
                <a:spcPct val="100000"/>
              </a:lnSpc>
              <a:buFontTx/>
              <a:buNone/>
            </a:pPr>
            <a:endParaRPr lang="es-CO" sz="2000" dirty="0">
              <a:cs typeface="Times New Roman" charset="0"/>
            </a:endParaRPr>
          </a:p>
          <a:p>
            <a:pPr marL="719138" lvl="1" indent="-269875" algn="just" eaLnBrk="1" hangingPunct="1">
              <a:lnSpc>
                <a:spcPct val="100000"/>
              </a:lnSpc>
              <a:buFont typeface="Arial" panose="020B0604020202020204" pitchFamily="34" charset="0"/>
              <a:buChar char="•"/>
            </a:pPr>
            <a:r>
              <a:rPr lang="es-CO" sz="2000" dirty="0">
                <a:cs typeface="Times New Roman" charset="0"/>
              </a:rPr>
              <a:t>Proponen la integración del conocimiento como una categoría más amplia que la de la ciencia misma, porque incluye los saberes de la vida cotidiana como la religión, el mito, las creencias, etcétera. </a:t>
            </a:r>
          </a:p>
          <a:p>
            <a:pPr marL="719138" lvl="1" indent="-269875" algn="just" eaLnBrk="1" hangingPunct="1">
              <a:lnSpc>
                <a:spcPct val="100000"/>
              </a:lnSpc>
              <a:buFont typeface="Arial" panose="020B0604020202020204" pitchFamily="34" charset="0"/>
              <a:buChar char="•"/>
            </a:pPr>
            <a:r>
              <a:rPr lang="es-CO" sz="2000" dirty="0">
                <a:cs typeface="Times New Roman" charset="0"/>
              </a:rPr>
              <a:t>Desde este enfoque, se necesita integrar el conocimiento, y para ello se requiere investigar en grupos interdisciplinarios capaces de trascender la disciplina y generar nuevo conocimiento.  </a:t>
            </a:r>
            <a:endParaRPr lang="es-ES" sz="2000" dirty="0">
              <a:cs typeface="Times New Roman" charset="0"/>
            </a:endParaRPr>
          </a:p>
          <a:p>
            <a:pPr>
              <a:lnSpc>
                <a:spcPct val="100000"/>
              </a:lnSpc>
            </a:pPr>
            <a:endParaRPr lang="es-MX" dirty="0"/>
          </a:p>
        </p:txBody>
      </p:sp>
      <p:sp>
        <p:nvSpPr>
          <p:cNvPr id="4" name="Title 3">
            <a:extLst>
              <a:ext uri="{FF2B5EF4-FFF2-40B4-BE49-F238E27FC236}">
                <a16:creationId xmlns:a16="http://schemas.microsoft.com/office/drawing/2014/main" id="{CB323F58-650F-46C7-A2FA-5795EAB899EC}"/>
              </a:ext>
            </a:extLst>
          </p:cNvPr>
          <p:cNvSpPr>
            <a:spLocks noGrp="1"/>
          </p:cNvSpPr>
          <p:nvPr>
            <p:ph type="title"/>
          </p:nvPr>
        </p:nvSpPr>
        <p:spPr>
          <a:xfrm>
            <a:off x="803780" y="565349"/>
            <a:ext cx="10761349" cy="1119188"/>
          </a:xfrm>
        </p:spPr>
        <p:txBody>
          <a:bodyPr>
            <a:normAutofit fontScale="90000"/>
          </a:bodyPr>
          <a:lstStyle/>
          <a:p>
            <a:r>
              <a:rPr lang="es-CO" sz="4500" dirty="0"/>
              <a:t>Complejidad e integración del </a:t>
            </a:r>
            <a:br>
              <a:rPr lang="es-CO" sz="4500" dirty="0"/>
            </a:br>
            <a:r>
              <a:rPr lang="es-CO" sz="4500" dirty="0"/>
              <a:t>conocimiento en la ciencia social</a:t>
            </a:r>
            <a:endParaRPr lang="es-MX" sz="4500" dirty="0"/>
          </a:p>
        </p:txBody>
      </p:sp>
    </p:spTree>
    <p:extLst>
      <p:ext uri="{BB962C8B-B14F-4D97-AF65-F5344CB8AC3E}">
        <p14:creationId xmlns:p14="http://schemas.microsoft.com/office/powerpoint/2010/main" val="13183579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4A3B01F-CAA9-4249-B2AA-AFEF7543E3D4}"/>
              </a:ext>
            </a:extLst>
          </p:cNvPr>
          <p:cNvSpPr>
            <a:spLocks noGrp="1"/>
          </p:cNvSpPr>
          <p:nvPr>
            <p:ph type="sldNum" sz="quarter" idx="15"/>
          </p:nvPr>
        </p:nvSpPr>
        <p:spPr/>
        <p:txBody>
          <a:bodyPr/>
          <a:lstStyle/>
          <a:p>
            <a:pPr>
              <a:defRPr/>
            </a:pPr>
            <a:fld id="{449BB740-7204-9B4C-9E22-6EC5FC26FE50}" type="slidenum">
              <a:rPr lang="en-US" smtClean="0"/>
              <a:pPr>
                <a:defRPr/>
              </a:pPr>
              <a:t>17</a:t>
            </a:fld>
            <a:endParaRPr lang="en-US"/>
          </a:p>
        </p:txBody>
      </p:sp>
      <p:sp>
        <p:nvSpPr>
          <p:cNvPr id="3" name="Text Placeholder 2">
            <a:extLst>
              <a:ext uri="{FF2B5EF4-FFF2-40B4-BE49-F238E27FC236}">
                <a16:creationId xmlns:a16="http://schemas.microsoft.com/office/drawing/2014/main" id="{89A55C6F-BFD2-48E3-BB20-52DEE282CA68}"/>
              </a:ext>
            </a:extLst>
          </p:cNvPr>
          <p:cNvSpPr>
            <a:spLocks noGrp="1"/>
          </p:cNvSpPr>
          <p:nvPr>
            <p:ph type="body" sz="half" idx="14"/>
          </p:nvPr>
        </p:nvSpPr>
        <p:spPr>
          <a:xfrm>
            <a:off x="761592" y="1772170"/>
            <a:ext cx="8157556" cy="3978778"/>
          </a:xfrm>
        </p:spPr>
        <p:txBody>
          <a:bodyPr/>
          <a:lstStyle/>
          <a:p>
            <a:pPr marL="0" indent="0" algn="just">
              <a:buFontTx/>
              <a:buNone/>
            </a:pPr>
            <a:r>
              <a:rPr lang="es-ES" sz="2000" b="1" dirty="0">
                <a:cs typeface="Times New Roman" charset="0"/>
              </a:rPr>
              <a:t>Postulados:</a:t>
            </a:r>
          </a:p>
          <a:p>
            <a:pPr marL="0" indent="0" algn="just">
              <a:buFontTx/>
              <a:buNone/>
            </a:pPr>
            <a:endParaRPr lang="es-ES" sz="2000" dirty="0">
              <a:cs typeface="Times New Roman" charset="0"/>
            </a:endParaRPr>
          </a:p>
          <a:p>
            <a:pPr marL="342900" indent="-342900" algn="just">
              <a:buFont typeface="Arial" panose="020B0604020202020204" pitchFamily="34" charset="0"/>
              <a:buChar char="•"/>
            </a:pPr>
            <a:r>
              <a:rPr lang="es-ES" sz="2000" dirty="0">
                <a:cs typeface="Times New Roman" charset="0"/>
              </a:rPr>
              <a:t>Consiste en el estudio de un objeto o sujeto de la realidad desde varias disciplinas con el propósito de tener un conocimiento del respectivo objeto según la visión de cada una de esas disciplinas, pero cada una de ellas por separado. </a:t>
            </a:r>
          </a:p>
          <a:p>
            <a:pPr marL="342900" indent="-342900" algn="just">
              <a:buFont typeface="Arial" panose="020B0604020202020204" pitchFamily="34" charset="0"/>
              <a:buChar char="•"/>
            </a:pPr>
            <a:r>
              <a:rPr lang="es-ES" sz="2000" dirty="0">
                <a:cs typeface="Times New Roman" charset="0"/>
              </a:rPr>
              <a:t>La investigación multidisciplinar aporta conocimiento sobre un objeto de estudio, pero el conocimiento que hace cada disciplina del mismo queda inscrito en el marco de la respectiva disciplina y no se comparte con las demás. </a:t>
            </a:r>
          </a:p>
          <a:p>
            <a:endParaRPr lang="es-MX" dirty="0"/>
          </a:p>
        </p:txBody>
      </p:sp>
      <p:sp>
        <p:nvSpPr>
          <p:cNvPr id="4" name="Title 3">
            <a:extLst>
              <a:ext uri="{FF2B5EF4-FFF2-40B4-BE49-F238E27FC236}">
                <a16:creationId xmlns:a16="http://schemas.microsoft.com/office/drawing/2014/main" id="{573CAAAA-F2E6-4A9D-8B0C-DF3D66720ACF}"/>
              </a:ext>
            </a:extLst>
          </p:cNvPr>
          <p:cNvSpPr>
            <a:spLocks noGrp="1"/>
          </p:cNvSpPr>
          <p:nvPr>
            <p:ph type="title"/>
          </p:nvPr>
        </p:nvSpPr>
        <p:spPr>
          <a:xfrm>
            <a:off x="1112564" y="556874"/>
            <a:ext cx="9966871" cy="1119188"/>
          </a:xfrm>
        </p:spPr>
        <p:txBody>
          <a:bodyPr/>
          <a:lstStyle/>
          <a:p>
            <a:r>
              <a:rPr lang="es-ES" sz="4500" dirty="0"/>
              <a:t>Investigación multidisciplinar</a:t>
            </a:r>
            <a:endParaRPr lang="es-MX" sz="4500" dirty="0"/>
          </a:p>
        </p:txBody>
      </p:sp>
      <p:pic>
        <p:nvPicPr>
          <p:cNvPr id="5" name="Imagen 1" descr="AL1138961.jpg">
            <a:extLst>
              <a:ext uri="{FF2B5EF4-FFF2-40B4-BE49-F238E27FC236}">
                <a16:creationId xmlns:a16="http://schemas.microsoft.com/office/drawing/2014/main" id="{867AB0FF-0351-4170-B233-FB329CB9076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09086" y="2285912"/>
            <a:ext cx="2221321" cy="2556000"/>
          </a:xfrm>
          <a:prstGeom prst="rect">
            <a:avLst/>
          </a:prstGeom>
        </p:spPr>
      </p:pic>
      <p:sp>
        <p:nvSpPr>
          <p:cNvPr id="6" name="CuadroTexto 2">
            <a:extLst>
              <a:ext uri="{FF2B5EF4-FFF2-40B4-BE49-F238E27FC236}">
                <a16:creationId xmlns:a16="http://schemas.microsoft.com/office/drawing/2014/main" id="{8AA765D5-CE70-4562-B96D-D6EB18A93BDB}"/>
              </a:ext>
            </a:extLst>
          </p:cNvPr>
          <p:cNvSpPr txBox="1"/>
          <p:nvPr/>
        </p:nvSpPr>
        <p:spPr>
          <a:xfrm>
            <a:off x="9209087" y="4960640"/>
            <a:ext cx="2221321" cy="307777"/>
          </a:xfrm>
          <a:prstGeom prst="rect">
            <a:avLst/>
          </a:prstGeom>
          <a:noFill/>
        </p:spPr>
        <p:txBody>
          <a:bodyPr wrap="square" rtlCol="0">
            <a:spAutoFit/>
          </a:bodyPr>
          <a:lstStyle/>
          <a:p>
            <a:r>
              <a:rPr lang="es-ES" sz="1400" dirty="0">
                <a:latin typeface="Open Sans Light" panose="020B0306030504020204" pitchFamily="34" charset="0"/>
                <a:ea typeface="Open Sans Light" panose="020B0306030504020204" pitchFamily="34" charset="0"/>
                <a:cs typeface="Times New Roman" charset="0"/>
              </a:rPr>
              <a:t>Relatividad (M. C. Escher)</a:t>
            </a:r>
          </a:p>
        </p:txBody>
      </p:sp>
    </p:spTree>
    <p:extLst>
      <p:ext uri="{BB962C8B-B14F-4D97-AF65-F5344CB8AC3E}">
        <p14:creationId xmlns:p14="http://schemas.microsoft.com/office/powerpoint/2010/main" val="38362433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1B0CFA3-DFEC-4EC9-B9DA-FEC4CFF7E050}"/>
              </a:ext>
            </a:extLst>
          </p:cNvPr>
          <p:cNvSpPr>
            <a:spLocks noGrp="1"/>
          </p:cNvSpPr>
          <p:nvPr>
            <p:ph type="sldNum" sz="quarter" idx="15"/>
          </p:nvPr>
        </p:nvSpPr>
        <p:spPr/>
        <p:txBody>
          <a:bodyPr/>
          <a:lstStyle/>
          <a:p>
            <a:pPr>
              <a:defRPr/>
            </a:pPr>
            <a:fld id="{449BB740-7204-9B4C-9E22-6EC5FC26FE50}" type="slidenum">
              <a:rPr lang="en-US" smtClean="0"/>
              <a:pPr>
                <a:defRPr/>
              </a:pPr>
              <a:t>18</a:t>
            </a:fld>
            <a:endParaRPr lang="en-US"/>
          </a:p>
        </p:txBody>
      </p:sp>
      <p:sp>
        <p:nvSpPr>
          <p:cNvPr id="3" name="Text Placeholder 2">
            <a:extLst>
              <a:ext uri="{FF2B5EF4-FFF2-40B4-BE49-F238E27FC236}">
                <a16:creationId xmlns:a16="http://schemas.microsoft.com/office/drawing/2014/main" id="{10843F8C-C71A-433A-A858-AC1C56F14744}"/>
              </a:ext>
            </a:extLst>
          </p:cNvPr>
          <p:cNvSpPr>
            <a:spLocks noGrp="1"/>
          </p:cNvSpPr>
          <p:nvPr>
            <p:ph type="body" sz="half" idx="14"/>
          </p:nvPr>
        </p:nvSpPr>
        <p:spPr>
          <a:xfrm>
            <a:off x="5418335" y="1787160"/>
            <a:ext cx="6533953" cy="4448747"/>
          </a:xfrm>
        </p:spPr>
        <p:txBody>
          <a:bodyPr>
            <a:normAutofit fontScale="85000" lnSpcReduction="20000"/>
          </a:bodyPr>
          <a:lstStyle/>
          <a:p>
            <a:pPr algn="just">
              <a:lnSpc>
                <a:spcPct val="120000"/>
              </a:lnSpc>
              <a:buFontTx/>
              <a:buNone/>
            </a:pPr>
            <a:r>
              <a:rPr lang="es-ES" sz="2300" b="1" dirty="0">
                <a:cs typeface="Times New Roman" charset="0"/>
              </a:rPr>
              <a:t>Postulados:</a:t>
            </a:r>
          </a:p>
          <a:p>
            <a:pPr marL="342900" indent="-342900" algn="just">
              <a:lnSpc>
                <a:spcPct val="120000"/>
              </a:lnSpc>
              <a:buFont typeface="Arial" panose="020B0604020202020204" pitchFamily="34" charset="0"/>
              <a:buChar char="•"/>
            </a:pPr>
            <a:r>
              <a:rPr lang="es-ES" sz="2300" dirty="0">
                <a:cs typeface="Times New Roman" charset="0"/>
              </a:rPr>
              <a:t>Se fundamenta en la integración de diversas ciencias para investigar un mismo objeto mediante un equipo de investigadores </a:t>
            </a:r>
            <a:r>
              <a:rPr lang="es-VE" sz="2300" dirty="0">
                <a:cs typeface="Times New Roman" charset="0"/>
              </a:rPr>
              <a:t>conformado por personas de diferentes disciplinas, pero no de forma independiente, sino integrados e interactuando desde el inicio de la investigación. </a:t>
            </a:r>
          </a:p>
          <a:p>
            <a:pPr marL="342900" indent="-342900" algn="just">
              <a:lnSpc>
                <a:spcPct val="120000"/>
              </a:lnSpc>
              <a:buFont typeface="Arial" panose="020B0604020202020204" pitchFamily="34" charset="0"/>
              <a:buChar char="•"/>
            </a:pPr>
            <a:r>
              <a:rPr lang="es-VE" sz="2300" dirty="0">
                <a:cs typeface="Times New Roman" charset="0"/>
              </a:rPr>
              <a:t>Cada investigador es consciente de sus aportes en su disciplina o especialidad, pero comparte y tiene en cuenta los procedimientos y el trabajo de los otros participantes en vista al objetivo común de la investigación. </a:t>
            </a:r>
            <a:endParaRPr lang="es-EC" sz="2300" dirty="0">
              <a:cs typeface="Times New Roman" charset="0"/>
            </a:endParaRPr>
          </a:p>
          <a:p>
            <a:pPr>
              <a:lnSpc>
                <a:spcPct val="120000"/>
              </a:lnSpc>
            </a:pPr>
            <a:endParaRPr lang="es-MX" dirty="0"/>
          </a:p>
        </p:txBody>
      </p:sp>
      <p:sp>
        <p:nvSpPr>
          <p:cNvPr id="4" name="Title 3">
            <a:extLst>
              <a:ext uri="{FF2B5EF4-FFF2-40B4-BE49-F238E27FC236}">
                <a16:creationId xmlns:a16="http://schemas.microsoft.com/office/drawing/2014/main" id="{E2666E59-D9A5-40AE-8ED9-1774B0E508BF}"/>
              </a:ext>
            </a:extLst>
          </p:cNvPr>
          <p:cNvSpPr>
            <a:spLocks noGrp="1"/>
          </p:cNvSpPr>
          <p:nvPr>
            <p:ph type="title"/>
          </p:nvPr>
        </p:nvSpPr>
        <p:spPr>
          <a:xfrm>
            <a:off x="1112564" y="622093"/>
            <a:ext cx="9966871" cy="1119188"/>
          </a:xfrm>
        </p:spPr>
        <p:txBody>
          <a:bodyPr/>
          <a:lstStyle/>
          <a:p>
            <a:r>
              <a:rPr lang="es-ES" sz="4500" dirty="0"/>
              <a:t>Investigación interdisciplinar</a:t>
            </a:r>
            <a:endParaRPr lang="es-MX" sz="4500" dirty="0"/>
          </a:p>
        </p:txBody>
      </p:sp>
      <p:pic>
        <p:nvPicPr>
          <p:cNvPr id="5" name="Imagen 1" descr="AL1437791.jpg">
            <a:extLst>
              <a:ext uri="{FF2B5EF4-FFF2-40B4-BE49-F238E27FC236}">
                <a16:creationId xmlns:a16="http://schemas.microsoft.com/office/drawing/2014/main" id="{09505F8A-2ED4-4460-AC6B-347D5BF11B4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7560" y="2234345"/>
            <a:ext cx="4412208" cy="2736304"/>
          </a:xfrm>
          <a:prstGeom prst="rect">
            <a:avLst/>
          </a:prstGeom>
        </p:spPr>
      </p:pic>
    </p:spTree>
    <p:extLst>
      <p:ext uri="{BB962C8B-B14F-4D97-AF65-F5344CB8AC3E}">
        <p14:creationId xmlns:p14="http://schemas.microsoft.com/office/powerpoint/2010/main" val="15665058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24CCED7-DAFD-445E-9850-A347563CE8C2}"/>
              </a:ext>
            </a:extLst>
          </p:cNvPr>
          <p:cNvSpPr>
            <a:spLocks noGrp="1"/>
          </p:cNvSpPr>
          <p:nvPr>
            <p:ph type="sldNum" sz="quarter" idx="15"/>
          </p:nvPr>
        </p:nvSpPr>
        <p:spPr/>
        <p:txBody>
          <a:bodyPr/>
          <a:lstStyle/>
          <a:p>
            <a:pPr>
              <a:defRPr/>
            </a:pPr>
            <a:fld id="{449BB740-7204-9B4C-9E22-6EC5FC26FE50}" type="slidenum">
              <a:rPr lang="en-US" smtClean="0"/>
              <a:pPr>
                <a:defRPr/>
              </a:pPr>
              <a:t>19</a:t>
            </a:fld>
            <a:endParaRPr lang="en-US"/>
          </a:p>
        </p:txBody>
      </p:sp>
      <p:sp>
        <p:nvSpPr>
          <p:cNvPr id="3" name="Text Placeholder 2">
            <a:extLst>
              <a:ext uri="{FF2B5EF4-FFF2-40B4-BE49-F238E27FC236}">
                <a16:creationId xmlns:a16="http://schemas.microsoft.com/office/drawing/2014/main" id="{23429FB0-BC0B-4B14-9BC7-0CB7FDE00B23}"/>
              </a:ext>
            </a:extLst>
          </p:cNvPr>
          <p:cNvSpPr>
            <a:spLocks noGrp="1"/>
          </p:cNvSpPr>
          <p:nvPr>
            <p:ph type="body" sz="half" idx="14"/>
          </p:nvPr>
        </p:nvSpPr>
        <p:spPr>
          <a:xfrm>
            <a:off x="419724" y="1690688"/>
            <a:ext cx="10658007" cy="3978778"/>
          </a:xfrm>
        </p:spPr>
        <p:txBody>
          <a:bodyPr>
            <a:noAutofit/>
          </a:bodyPr>
          <a:lstStyle/>
          <a:p>
            <a:pPr marL="0" indent="0" algn="just">
              <a:lnSpc>
                <a:spcPct val="100000"/>
              </a:lnSpc>
              <a:buFontTx/>
              <a:buNone/>
            </a:pPr>
            <a:r>
              <a:rPr lang="es-ES" sz="1800" b="1" dirty="0">
                <a:cs typeface="Times New Roman" charset="0"/>
              </a:rPr>
              <a:t>Postulados: </a:t>
            </a:r>
          </a:p>
          <a:p>
            <a:pPr marL="342900" indent="-342900" algn="just">
              <a:lnSpc>
                <a:spcPct val="100000"/>
              </a:lnSpc>
              <a:buFont typeface="Arial" panose="020B0604020202020204" pitchFamily="34" charset="0"/>
              <a:buChar char="•"/>
            </a:pPr>
            <a:r>
              <a:rPr lang="es-ES" sz="1800" dirty="0">
                <a:cs typeface="Times New Roman" charset="0"/>
              </a:rPr>
              <a:t>La investigación transdisciplinaria es la fase más compleja del enfoque de la integración de saberes para el estudio de la realidad, especialmente la social. </a:t>
            </a:r>
          </a:p>
          <a:p>
            <a:pPr marL="342900" indent="-342900" algn="just">
              <a:lnSpc>
                <a:spcPct val="100000"/>
              </a:lnSpc>
              <a:buFont typeface="Arial" panose="020B0604020202020204" pitchFamily="34" charset="0"/>
              <a:buChar char="•"/>
            </a:pPr>
            <a:r>
              <a:rPr lang="es-ES" sz="1800" dirty="0">
                <a:cs typeface="Times New Roman" charset="0"/>
              </a:rPr>
              <a:t>Tiene como objetivo ir más allá de las concepciones multi e interdisciplinar de la investigación. Supone un proceso de comunicación, de interacción con otros grupos, que no necesariamente son profesionales o especialistas en el tema objeto de la investigación. </a:t>
            </a:r>
          </a:p>
          <a:p>
            <a:pPr marL="342900" indent="-342900" algn="just">
              <a:lnSpc>
                <a:spcPct val="100000"/>
              </a:lnSpc>
              <a:buFont typeface="Arial" panose="020B0604020202020204" pitchFamily="34" charset="0"/>
              <a:buChar char="•"/>
            </a:pPr>
            <a:r>
              <a:rPr lang="es-VE" sz="1800" dirty="0">
                <a:cs typeface="Times New Roman" charset="0"/>
              </a:rPr>
              <a:t>El equipo de participantes de un proyecto de investigación transdisciplinar, además de estar conformado </a:t>
            </a:r>
            <a:endParaRPr lang="es-ES" sz="1800" dirty="0">
              <a:cs typeface="Times New Roman" charset="0"/>
            </a:endParaRPr>
          </a:p>
          <a:p>
            <a:pPr marL="342900" indent="-342900" algn="just">
              <a:lnSpc>
                <a:spcPct val="100000"/>
              </a:lnSpc>
              <a:buFont typeface="Arial" panose="020B0604020202020204" pitchFamily="34" charset="0"/>
              <a:buChar char="•"/>
            </a:pPr>
            <a:r>
              <a:rPr lang="es-VE" sz="1800" dirty="0">
                <a:cs typeface="Times New Roman" charset="0"/>
              </a:rPr>
              <a:t>por personas con formación en diferentes disciplinas, también involucra a personas sin formación profesional, pero que, tienen interés o conocimiento sobre el tema a investigar, y cada una trasciende o está dispuesta a trascender su propia disciplina o su campo de conocimiento logrando crear un nuevo paradigma cognitivo común sobre el problema en cuestión. </a:t>
            </a:r>
            <a:endParaRPr lang="es-EC" sz="1800" dirty="0">
              <a:cs typeface="Times New Roman" charset="0"/>
            </a:endParaRPr>
          </a:p>
          <a:p>
            <a:pPr algn="just">
              <a:lnSpc>
                <a:spcPct val="100000"/>
              </a:lnSpc>
              <a:buFont typeface="Arial" panose="020B0604020202020204" pitchFamily="34" charset="0"/>
              <a:buChar char="•"/>
            </a:pPr>
            <a:endParaRPr lang="es-ES" sz="1800" dirty="0">
              <a:latin typeface="Arial" charset="0"/>
            </a:endParaRPr>
          </a:p>
          <a:p>
            <a:pPr>
              <a:lnSpc>
                <a:spcPct val="100000"/>
              </a:lnSpc>
            </a:pPr>
            <a:endParaRPr lang="es-MX" sz="1800" dirty="0"/>
          </a:p>
        </p:txBody>
      </p:sp>
      <p:sp>
        <p:nvSpPr>
          <p:cNvPr id="4" name="Title 3">
            <a:extLst>
              <a:ext uri="{FF2B5EF4-FFF2-40B4-BE49-F238E27FC236}">
                <a16:creationId xmlns:a16="http://schemas.microsoft.com/office/drawing/2014/main" id="{987E109D-B227-43DB-BFC5-667C4CA22EC0}"/>
              </a:ext>
            </a:extLst>
          </p:cNvPr>
          <p:cNvSpPr>
            <a:spLocks noGrp="1"/>
          </p:cNvSpPr>
          <p:nvPr>
            <p:ph type="title"/>
          </p:nvPr>
        </p:nvSpPr>
        <p:spPr>
          <a:xfrm>
            <a:off x="311304" y="543393"/>
            <a:ext cx="9966871" cy="1119188"/>
          </a:xfrm>
        </p:spPr>
        <p:txBody>
          <a:bodyPr/>
          <a:lstStyle/>
          <a:p>
            <a:r>
              <a:rPr lang="es-ES" sz="4500" dirty="0"/>
              <a:t> Investigación transdisciplinar</a:t>
            </a:r>
            <a:endParaRPr lang="es-MX" sz="4500" dirty="0"/>
          </a:p>
        </p:txBody>
      </p:sp>
    </p:spTree>
    <p:extLst>
      <p:ext uri="{BB962C8B-B14F-4D97-AF65-F5344CB8AC3E}">
        <p14:creationId xmlns:p14="http://schemas.microsoft.com/office/powerpoint/2010/main" val="38724105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Slide Number Placeholder 3">
            <a:extLst>
              <a:ext uri="{FF2B5EF4-FFF2-40B4-BE49-F238E27FC236}">
                <a16:creationId xmlns:a16="http://schemas.microsoft.com/office/drawing/2014/main" id="{56ABE102-6976-A148-B70A-33C485CF0565}"/>
              </a:ext>
            </a:extLst>
          </p:cNvPr>
          <p:cNvSpPr>
            <a:spLocks noGrp="1" noChangeArrowheads="1"/>
          </p:cNvSpPr>
          <p:nvPr>
            <p:ph type="sldNum"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69AC42E-583A-2F4D-8894-6FB2D26D1FDD}" type="slidenum">
              <a:rPr lang="en-US" altLang="en-US" smtClean="0">
                <a:latin typeface="Open Sans" panose="020B0606030504020204" pitchFamily="34" charset="0"/>
              </a:rPr>
              <a:pPr fontAlgn="base">
                <a:spcBef>
                  <a:spcPct val="0"/>
                </a:spcBef>
                <a:spcAft>
                  <a:spcPct val="0"/>
                </a:spcAft>
              </a:pPr>
              <a:t>2</a:t>
            </a:fld>
            <a:endParaRPr lang="en-US" altLang="en-US">
              <a:latin typeface="Open Sans" panose="020B0606030504020204" pitchFamily="34" charset="0"/>
            </a:endParaRPr>
          </a:p>
        </p:txBody>
      </p:sp>
      <p:sp>
        <p:nvSpPr>
          <p:cNvPr id="5" name="TextBox 4">
            <a:extLst>
              <a:ext uri="{FF2B5EF4-FFF2-40B4-BE49-F238E27FC236}">
                <a16:creationId xmlns:a16="http://schemas.microsoft.com/office/drawing/2014/main" id="{3A34BA72-6309-2F40-A744-016525E309E3}"/>
              </a:ext>
            </a:extLst>
          </p:cNvPr>
          <p:cNvSpPr txBox="1"/>
          <p:nvPr/>
        </p:nvSpPr>
        <p:spPr>
          <a:xfrm>
            <a:off x="3068320" y="7033064"/>
            <a:ext cx="6055360" cy="369332"/>
          </a:xfrm>
          <a:prstGeom prst="rect">
            <a:avLst/>
          </a:prstGeom>
          <a:noFill/>
        </p:spPr>
        <p:txBody>
          <a:bodyPr wrap="square" rtlCol="0">
            <a:spAutoFit/>
          </a:bodyPr>
          <a:lstStyle/>
          <a:p>
            <a:pPr algn="ctr"/>
            <a:r>
              <a:rPr lang="en-US" b="0" i="0" dirty="0">
                <a:latin typeface="Open Sans" panose="020B0606030504020204" pitchFamily="34" charset="0"/>
                <a:ea typeface="Open Sans" panose="020B0606030504020204" pitchFamily="34" charset="0"/>
                <a:cs typeface="Open Sans" panose="020B0606030504020204" pitchFamily="34" charset="0"/>
              </a:rPr>
              <a:t>Content Slide Text Only with Color Accents</a:t>
            </a:r>
          </a:p>
        </p:txBody>
      </p:sp>
      <p:sp>
        <p:nvSpPr>
          <p:cNvPr id="30722" name="Text Placeholder 2">
            <a:extLst>
              <a:ext uri="{FF2B5EF4-FFF2-40B4-BE49-F238E27FC236}">
                <a16:creationId xmlns:a16="http://schemas.microsoft.com/office/drawing/2014/main" id="{E92421A1-DBA1-F44D-9571-3FEE7B8557F7}"/>
              </a:ext>
            </a:extLst>
          </p:cNvPr>
          <p:cNvSpPr>
            <a:spLocks noGrp="1" noChangeArrowheads="1"/>
          </p:cNvSpPr>
          <p:nvPr>
            <p:ph type="body" sz="half" idx="14"/>
          </p:nvPr>
        </p:nvSpPr>
        <p:spPr bwMode="auto">
          <a:xfrm>
            <a:off x="1224584" y="2359025"/>
            <a:ext cx="10287862" cy="3927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marL="0" indent="0" algn="just">
              <a:lnSpc>
                <a:spcPct val="115000"/>
              </a:lnSpc>
              <a:buFontTx/>
              <a:buNone/>
            </a:pPr>
            <a:r>
              <a:rPr lang="es-CO" sz="2400" dirty="0">
                <a:cs typeface="Times New Roman" charset="0"/>
              </a:rPr>
              <a:t>Los contenidos de este capítulo tienen como objetivo: </a:t>
            </a:r>
            <a:endParaRPr lang="es-EC" sz="2400" dirty="0">
              <a:cs typeface="Times New Roman" charset="0"/>
            </a:endParaRPr>
          </a:p>
          <a:p>
            <a:pPr marL="360363" indent="-180975" algn="just">
              <a:lnSpc>
                <a:spcPct val="115000"/>
              </a:lnSpc>
              <a:buFont typeface="Arial" panose="020B0604020202020204" pitchFamily="34" charset="0"/>
              <a:buChar char="•"/>
            </a:pPr>
            <a:r>
              <a:rPr lang="es-CO" sz="2400" dirty="0">
                <a:ea typeface="Calibri" charset="0"/>
                <a:cs typeface="Times New Roman" charset="0"/>
              </a:rPr>
              <a:t>Comprender el concepto de ciencia y en particular el de ciencia social. </a:t>
            </a:r>
            <a:endParaRPr lang="es-EC" sz="2400" dirty="0">
              <a:ea typeface="Calibri" charset="0"/>
              <a:cs typeface="Times New Roman" charset="0"/>
            </a:endParaRPr>
          </a:p>
          <a:p>
            <a:pPr marL="360363" indent="-180975" algn="just">
              <a:lnSpc>
                <a:spcPct val="115000"/>
              </a:lnSpc>
              <a:buFont typeface="Arial" panose="020B0604020202020204" pitchFamily="34" charset="0"/>
              <a:buChar char="•"/>
            </a:pPr>
            <a:r>
              <a:rPr lang="es-CO" sz="2400" dirty="0">
                <a:ea typeface="Calibri" charset="0"/>
                <a:cs typeface="Times New Roman" charset="0"/>
              </a:rPr>
              <a:t>Identificar la evolución de la polémica sobre el concepto de ciencias sociales desde los paradigmas del positivismo científico, la hermenéutica, el positivismo lógico, el racionalismo crítico, la crítica social, las revoluciones científicas, los programas de investigación, el anarquismo metodológico, el pensamiento complejo y la integración del conocimiento en las ciencias sociales.</a:t>
            </a:r>
            <a:endParaRPr lang="es-EC" sz="2400" dirty="0">
              <a:ea typeface="Calibri" charset="0"/>
              <a:cs typeface="Times New Roman" charset="0"/>
            </a:endParaRPr>
          </a:p>
          <a:p>
            <a:pPr fontAlgn="base"/>
            <a:endParaRPr lang="en-US" altLang="en-US" sz="2400" dirty="0"/>
          </a:p>
        </p:txBody>
      </p:sp>
      <p:sp>
        <p:nvSpPr>
          <p:cNvPr id="30721" name="Title 1">
            <a:extLst>
              <a:ext uri="{FF2B5EF4-FFF2-40B4-BE49-F238E27FC236}">
                <a16:creationId xmlns:a16="http://schemas.microsoft.com/office/drawing/2014/main" id="{A69B2AF1-6AB1-4846-BF6D-3804DAD99D36}"/>
              </a:ext>
            </a:extLst>
          </p:cNvPr>
          <p:cNvSpPr>
            <a:spLocks noGrp="1" noChangeArrowheads="1"/>
          </p:cNvSpPr>
          <p:nvPr>
            <p:ph type="title"/>
          </p:nvPr>
        </p:nvSpPr>
        <p:spPr bwMode="auto">
          <a:xfrm>
            <a:off x="1184277" y="571500"/>
            <a:ext cx="9966325" cy="11191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p>
            <a:pPr eaLnBrk="1" hangingPunct="1"/>
            <a:r>
              <a:rPr lang="es-CO" sz="4400" dirty="0"/>
              <a:t>Concepto y polémica sobre </a:t>
            </a:r>
            <a:br>
              <a:rPr lang="es-CO" sz="4400" dirty="0"/>
            </a:br>
            <a:r>
              <a:rPr lang="es-CO" sz="4400" dirty="0"/>
              <a:t>ciencia social</a:t>
            </a:r>
            <a:endParaRPr lang="en-US" altLang="en-US" sz="44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Number Placeholder 1">
            <a:extLst>
              <a:ext uri="{FF2B5EF4-FFF2-40B4-BE49-F238E27FC236}">
                <a16:creationId xmlns:a16="http://schemas.microsoft.com/office/drawing/2014/main" id="{FC290F4B-C4B1-2E48-BF2C-EB87C2F110A2}"/>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AA5BBC2F-EF6F-0841-8CB4-AFB22AEDC105}" type="slidenum">
              <a:rPr lang="en-US" altLang="en-US" smtClean="0">
                <a:latin typeface="Open Sans" panose="020B0606030504020204" pitchFamily="34" charset="0"/>
              </a:rPr>
              <a:pPr fontAlgn="base">
                <a:spcBef>
                  <a:spcPct val="0"/>
                </a:spcBef>
                <a:spcAft>
                  <a:spcPct val="0"/>
                </a:spcAft>
              </a:pPr>
              <a:t>20</a:t>
            </a:fld>
            <a:endParaRPr lang="en-US" altLang="en-US">
              <a:latin typeface="Open Sans" panose="020B0606030504020204" pitchFamily="34" charset="0"/>
            </a:endParaRPr>
          </a:p>
        </p:txBody>
      </p:sp>
      <p:sp>
        <p:nvSpPr>
          <p:cNvPr id="3" name="TextBox 2">
            <a:extLst>
              <a:ext uri="{FF2B5EF4-FFF2-40B4-BE49-F238E27FC236}">
                <a16:creationId xmlns:a16="http://schemas.microsoft.com/office/drawing/2014/main" id="{1B96E8FB-9DC3-4645-978F-8E6E97C6175A}"/>
              </a:ext>
            </a:extLst>
          </p:cNvPr>
          <p:cNvSpPr txBox="1"/>
          <p:nvPr/>
        </p:nvSpPr>
        <p:spPr>
          <a:xfrm>
            <a:off x="3068320" y="7033064"/>
            <a:ext cx="6055360" cy="369332"/>
          </a:xfrm>
          <a:prstGeom prst="rect">
            <a:avLst/>
          </a:prstGeom>
          <a:noFill/>
        </p:spPr>
        <p:txBody>
          <a:bodyPr wrap="square" rtlCol="0">
            <a:spAutoFit/>
          </a:bodyPr>
          <a:lstStyle/>
          <a:p>
            <a:pPr algn="ctr"/>
            <a:r>
              <a:rPr lang="en-US" b="0" i="0" dirty="0">
                <a:latin typeface="Open Sans" panose="020B0606030504020204" pitchFamily="34" charset="0"/>
                <a:ea typeface="Open Sans" panose="020B0606030504020204" pitchFamily="34" charset="0"/>
                <a:cs typeface="Open Sans" panose="020B0606030504020204" pitchFamily="34" charset="0"/>
              </a:rPr>
              <a:t>Closing Slide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359FFDA-ABE1-41D2-BC4C-DCECBD9A48EF}"/>
              </a:ext>
            </a:extLst>
          </p:cNvPr>
          <p:cNvSpPr>
            <a:spLocks noGrp="1"/>
          </p:cNvSpPr>
          <p:nvPr>
            <p:ph type="sldNum" sz="quarter" idx="15"/>
          </p:nvPr>
        </p:nvSpPr>
        <p:spPr/>
        <p:txBody>
          <a:bodyPr/>
          <a:lstStyle/>
          <a:p>
            <a:pPr>
              <a:defRPr/>
            </a:pPr>
            <a:fld id="{449BB740-7204-9B4C-9E22-6EC5FC26FE50}" type="slidenum">
              <a:rPr lang="en-US" smtClean="0"/>
              <a:pPr>
                <a:defRPr/>
              </a:pPr>
              <a:t>3</a:t>
            </a:fld>
            <a:endParaRPr lang="en-US"/>
          </a:p>
        </p:txBody>
      </p:sp>
      <p:sp>
        <p:nvSpPr>
          <p:cNvPr id="3" name="Text Placeholder 2">
            <a:extLst>
              <a:ext uri="{FF2B5EF4-FFF2-40B4-BE49-F238E27FC236}">
                <a16:creationId xmlns:a16="http://schemas.microsoft.com/office/drawing/2014/main" id="{3D5E1B42-CAEE-43CB-8D61-E71C69C54406}"/>
              </a:ext>
            </a:extLst>
          </p:cNvPr>
          <p:cNvSpPr>
            <a:spLocks noGrp="1"/>
          </p:cNvSpPr>
          <p:nvPr>
            <p:ph type="body" sz="half" idx="14"/>
          </p:nvPr>
        </p:nvSpPr>
        <p:spPr>
          <a:xfrm>
            <a:off x="491183" y="2047153"/>
            <a:ext cx="6809027" cy="4193914"/>
          </a:xfrm>
        </p:spPr>
        <p:txBody>
          <a:bodyPr>
            <a:normAutofit/>
          </a:bodyPr>
          <a:lstStyle/>
          <a:p>
            <a:pPr marL="360363" lvl="1" indent="-269875" algn="just" eaLnBrk="1" hangingPunct="1">
              <a:lnSpc>
                <a:spcPct val="100000"/>
              </a:lnSpc>
              <a:buFont typeface="Arial" panose="020B0604020202020204" pitchFamily="34" charset="0"/>
              <a:buChar char="•"/>
            </a:pPr>
            <a:r>
              <a:rPr lang="es-CO" sz="2000" dirty="0">
                <a:cs typeface="Times New Roman" charset="0"/>
              </a:rPr>
              <a:t>La lógica: estudia las condiciones formales de la verdad en las ciencias.</a:t>
            </a:r>
          </a:p>
          <a:p>
            <a:pPr marL="360363" lvl="1" indent="-269875" algn="just" eaLnBrk="1" hangingPunct="1">
              <a:lnSpc>
                <a:spcPct val="100000"/>
              </a:lnSpc>
              <a:buFont typeface="Arial" panose="020B0604020202020204" pitchFamily="34" charset="0"/>
              <a:buChar char="•"/>
            </a:pPr>
            <a:r>
              <a:rPr lang="es-CO" sz="2000" dirty="0">
                <a:cs typeface="Times New Roman" charset="0"/>
              </a:rPr>
              <a:t>La metodología: teoría de los procedimientos generales de investigación que describen las características que adopta el proceso general del conocimiento científico y las etapas en que se divide, desde el punto de vista de su producción y las condiciones en las cuales debe hacerse.</a:t>
            </a:r>
          </a:p>
          <a:p>
            <a:pPr marL="360363" lvl="1" indent="-269875" algn="just" eaLnBrk="1" hangingPunct="1">
              <a:lnSpc>
                <a:spcPct val="100000"/>
              </a:lnSpc>
              <a:buFont typeface="Arial" panose="020B0604020202020204" pitchFamily="34" charset="0"/>
              <a:buChar char="•"/>
            </a:pPr>
            <a:r>
              <a:rPr lang="es-CO" sz="2000" dirty="0">
                <a:cs typeface="Times New Roman" charset="0"/>
              </a:rPr>
              <a:t>La epistemología: teoría filosófica que busca explicar la naturaleza, las variedades, los orígenes, los objetos y los límites del conocimiento científico.</a:t>
            </a:r>
            <a:endParaRPr lang="es-ES" sz="2000" dirty="0">
              <a:cs typeface="Times New Roman" charset="0"/>
            </a:endParaRPr>
          </a:p>
        </p:txBody>
      </p:sp>
      <p:sp>
        <p:nvSpPr>
          <p:cNvPr id="4" name="Title 3">
            <a:extLst>
              <a:ext uri="{FF2B5EF4-FFF2-40B4-BE49-F238E27FC236}">
                <a16:creationId xmlns:a16="http://schemas.microsoft.com/office/drawing/2014/main" id="{133282C6-5740-46EF-BCB9-D1BC0E8CA40E}"/>
              </a:ext>
            </a:extLst>
          </p:cNvPr>
          <p:cNvSpPr>
            <a:spLocks noGrp="1"/>
          </p:cNvSpPr>
          <p:nvPr>
            <p:ph type="title"/>
          </p:nvPr>
        </p:nvSpPr>
        <p:spPr>
          <a:xfrm>
            <a:off x="371261" y="616933"/>
            <a:ext cx="9966871" cy="1119188"/>
          </a:xfrm>
        </p:spPr>
        <p:txBody>
          <a:bodyPr/>
          <a:lstStyle/>
          <a:p>
            <a:r>
              <a:rPr lang="es-ES" sz="3600" b="1" dirty="0">
                <a:solidFill>
                  <a:srgbClr val="0070C0"/>
                </a:solidFill>
                <a:latin typeface="Arial" charset="0"/>
              </a:rPr>
              <a:t> </a:t>
            </a:r>
            <a:r>
              <a:rPr lang="es-ES" sz="4500" dirty="0"/>
              <a:t>Ramas del saber científico</a:t>
            </a:r>
            <a:endParaRPr lang="es-MX" sz="4500" dirty="0"/>
          </a:p>
        </p:txBody>
      </p:sp>
      <p:pic>
        <p:nvPicPr>
          <p:cNvPr id="6" name="Imagen 1" descr="AL1131414.jpg">
            <a:extLst>
              <a:ext uri="{FF2B5EF4-FFF2-40B4-BE49-F238E27FC236}">
                <a16:creationId xmlns:a16="http://schemas.microsoft.com/office/drawing/2014/main" id="{88A42426-3288-41B6-B3F3-D770ECFA020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13646" y="2241037"/>
            <a:ext cx="3563888" cy="2375926"/>
          </a:xfrm>
          <a:prstGeom prst="rect">
            <a:avLst/>
          </a:prstGeom>
        </p:spPr>
      </p:pic>
      <p:sp>
        <p:nvSpPr>
          <p:cNvPr id="7" name="CuadroTexto 2">
            <a:extLst>
              <a:ext uri="{FF2B5EF4-FFF2-40B4-BE49-F238E27FC236}">
                <a16:creationId xmlns:a16="http://schemas.microsoft.com/office/drawing/2014/main" id="{1D48BFF4-788D-4A85-A653-206B7AD9D0E5}"/>
              </a:ext>
            </a:extLst>
          </p:cNvPr>
          <p:cNvSpPr txBox="1"/>
          <p:nvPr/>
        </p:nvSpPr>
        <p:spPr>
          <a:xfrm>
            <a:off x="8561016" y="4795062"/>
            <a:ext cx="1296144" cy="307777"/>
          </a:xfrm>
          <a:prstGeom prst="rect">
            <a:avLst/>
          </a:prstGeom>
          <a:noFill/>
        </p:spPr>
        <p:txBody>
          <a:bodyPr wrap="square" rtlCol="0">
            <a:spAutoFit/>
          </a:bodyPr>
          <a:lstStyle/>
          <a:p>
            <a:r>
              <a:rPr lang="es-ES" sz="1400" dirty="0">
                <a:latin typeface="Open Sans Light" panose="020B0306030504020204" pitchFamily="34" charset="0"/>
                <a:cs typeface="Times New Roman" charset="0"/>
              </a:rPr>
              <a:t>Aristóteles</a:t>
            </a:r>
          </a:p>
        </p:txBody>
      </p:sp>
    </p:spTree>
    <p:extLst>
      <p:ext uri="{BB962C8B-B14F-4D97-AF65-F5344CB8AC3E}">
        <p14:creationId xmlns:p14="http://schemas.microsoft.com/office/powerpoint/2010/main" val="25978656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D3E3B5C-CB11-4533-ADD9-68D8F04D9AB2}"/>
              </a:ext>
            </a:extLst>
          </p:cNvPr>
          <p:cNvSpPr>
            <a:spLocks noGrp="1"/>
          </p:cNvSpPr>
          <p:nvPr>
            <p:ph type="sldNum" sz="quarter" idx="15"/>
          </p:nvPr>
        </p:nvSpPr>
        <p:spPr/>
        <p:txBody>
          <a:bodyPr/>
          <a:lstStyle/>
          <a:p>
            <a:pPr>
              <a:defRPr/>
            </a:pPr>
            <a:fld id="{449BB740-7204-9B4C-9E22-6EC5FC26FE50}" type="slidenum">
              <a:rPr lang="en-US" smtClean="0"/>
              <a:pPr>
                <a:defRPr/>
              </a:pPr>
              <a:t>4</a:t>
            </a:fld>
            <a:endParaRPr lang="en-US"/>
          </a:p>
        </p:txBody>
      </p:sp>
      <p:sp>
        <p:nvSpPr>
          <p:cNvPr id="3" name="Text Placeholder 2">
            <a:extLst>
              <a:ext uri="{FF2B5EF4-FFF2-40B4-BE49-F238E27FC236}">
                <a16:creationId xmlns:a16="http://schemas.microsoft.com/office/drawing/2014/main" id="{CABEABFD-983B-4AA4-A889-9F12CE085CF3}"/>
              </a:ext>
            </a:extLst>
          </p:cNvPr>
          <p:cNvSpPr>
            <a:spLocks noGrp="1"/>
          </p:cNvSpPr>
          <p:nvPr>
            <p:ph type="body" sz="half" idx="14"/>
          </p:nvPr>
        </p:nvSpPr>
        <p:spPr>
          <a:xfrm>
            <a:off x="3744049" y="1712671"/>
            <a:ext cx="8038220" cy="4581064"/>
          </a:xfrm>
        </p:spPr>
        <p:txBody>
          <a:bodyPr>
            <a:normAutofit/>
          </a:bodyPr>
          <a:lstStyle/>
          <a:p>
            <a:pPr marL="457200" lvl="1" indent="0" algn="just" eaLnBrk="1" hangingPunct="1">
              <a:lnSpc>
                <a:spcPct val="100000"/>
              </a:lnSpc>
              <a:buFontTx/>
              <a:buNone/>
            </a:pPr>
            <a:r>
              <a:rPr lang="es-CO" sz="2000" dirty="0">
                <a:cs typeface="Times New Roman" charset="0"/>
              </a:rPr>
              <a:t>El significado de ciencia, y en particular el de ciencias sociales, ha venido cambiando en las diferentes épocas de la historia de la sociedad. La ciencia es una construcción humana, por tanto histórica, cambiante y perfectible. </a:t>
            </a:r>
          </a:p>
          <a:p>
            <a:pPr marL="457200" lvl="1" indent="0" algn="just" eaLnBrk="1" hangingPunct="1">
              <a:lnSpc>
                <a:spcPct val="100000"/>
              </a:lnSpc>
              <a:buFontTx/>
              <a:buNone/>
            </a:pPr>
            <a:endParaRPr lang="es-CO" sz="2000" dirty="0">
              <a:cs typeface="Times New Roman" charset="0"/>
            </a:endParaRPr>
          </a:p>
          <a:p>
            <a:pPr marL="457200" lvl="1" indent="0" algn="just" eaLnBrk="1" hangingPunct="1">
              <a:lnSpc>
                <a:spcPct val="100000"/>
              </a:lnSpc>
              <a:buFontTx/>
              <a:buNone/>
            </a:pPr>
            <a:r>
              <a:rPr lang="es-CO" sz="2000" b="1" dirty="0">
                <a:cs typeface="Times New Roman" charset="0"/>
              </a:rPr>
              <a:t>Ciencia en la época griega </a:t>
            </a:r>
          </a:p>
          <a:p>
            <a:pPr marL="457200" lvl="1" indent="0" algn="just" eaLnBrk="1" hangingPunct="1">
              <a:lnSpc>
                <a:spcPct val="100000"/>
              </a:lnSpc>
              <a:buFontTx/>
              <a:buNone/>
            </a:pPr>
            <a:endParaRPr lang="es-CO" sz="2000" dirty="0">
              <a:cs typeface="Times New Roman" charset="0"/>
            </a:endParaRPr>
          </a:p>
          <a:p>
            <a:pPr marL="457200" lvl="1" indent="0" algn="just" eaLnBrk="1" hangingPunct="1">
              <a:lnSpc>
                <a:spcPct val="100000"/>
              </a:lnSpc>
              <a:buFontTx/>
              <a:buNone/>
            </a:pPr>
            <a:r>
              <a:rPr lang="es-CO" sz="2000" dirty="0">
                <a:cs typeface="Times New Roman" charset="0"/>
              </a:rPr>
              <a:t>De acuerdo con Torrado (1991), la ciencia tuvo sus orígenes entre los siglos VIII y VII a. C., cuando la sociedad griega buscó dar explicaciones ya no mitológicas, como había sido la costumbre hasta entonces, sino racionales a los fenómenos de la naturaleza y del universo.</a:t>
            </a:r>
          </a:p>
        </p:txBody>
      </p:sp>
      <p:sp>
        <p:nvSpPr>
          <p:cNvPr id="4" name="Title 3">
            <a:extLst>
              <a:ext uri="{FF2B5EF4-FFF2-40B4-BE49-F238E27FC236}">
                <a16:creationId xmlns:a16="http://schemas.microsoft.com/office/drawing/2014/main" id="{915EA38E-90BE-42EA-B2ED-416B5D86322B}"/>
              </a:ext>
            </a:extLst>
          </p:cNvPr>
          <p:cNvSpPr>
            <a:spLocks noGrp="1"/>
          </p:cNvSpPr>
          <p:nvPr>
            <p:ph type="title"/>
          </p:nvPr>
        </p:nvSpPr>
        <p:spPr>
          <a:xfrm>
            <a:off x="289810" y="369122"/>
            <a:ext cx="10712971" cy="1119188"/>
          </a:xfrm>
        </p:spPr>
        <p:txBody>
          <a:bodyPr/>
          <a:lstStyle/>
          <a:p>
            <a:r>
              <a:rPr lang="es-CO" sz="4500" dirty="0"/>
              <a:t> Concepto de ciencia</a:t>
            </a:r>
            <a:endParaRPr lang="es-MX" sz="4500" dirty="0"/>
          </a:p>
        </p:txBody>
      </p:sp>
      <p:pic>
        <p:nvPicPr>
          <p:cNvPr id="6" name="Imagen 3" descr="AL352584.jpg">
            <a:extLst>
              <a:ext uri="{FF2B5EF4-FFF2-40B4-BE49-F238E27FC236}">
                <a16:creationId xmlns:a16="http://schemas.microsoft.com/office/drawing/2014/main" id="{29F3B7D0-F05E-40CA-9285-6FA9E9BC062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2571" y="1799208"/>
            <a:ext cx="2335172" cy="3428999"/>
          </a:xfrm>
          <a:prstGeom prst="rect">
            <a:avLst/>
          </a:prstGeom>
        </p:spPr>
      </p:pic>
      <p:sp>
        <p:nvSpPr>
          <p:cNvPr id="7" name="CuadroTexto 2">
            <a:extLst>
              <a:ext uri="{FF2B5EF4-FFF2-40B4-BE49-F238E27FC236}">
                <a16:creationId xmlns:a16="http://schemas.microsoft.com/office/drawing/2014/main" id="{759D448D-A1CA-460F-9A1F-D66FE5871A35}"/>
              </a:ext>
            </a:extLst>
          </p:cNvPr>
          <p:cNvSpPr txBox="1"/>
          <p:nvPr/>
        </p:nvSpPr>
        <p:spPr>
          <a:xfrm>
            <a:off x="1202571" y="5231328"/>
            <a:ext cx="936104" cy="307777"/>
          </a:xfrm>
          <a:prstGeom prst="rect">
            <a:avLst/>
          </a:prstGeom>
          <a:noFill/>
        </p:spPr>
        <p:txBody>
          <a:bodyPr wrap="square" rtlCol="0">
            <a:spAutoFit/>
          </a:bodyPr>
          <a:lstStyle/>
          <a:p>
            <a:r>
              <a:rPr lang="es-ES" sz="1400" dirty="0">
                <a:latin typeface="Open Sans Light" panose="020B0306030504020204" pitchFamily="34" charset="0"/>
                <a:cs typeface="Times New Roman" charset="0"/>
              </a:rPr>
              <a:t>Sócrates</a:t>
            </a:r>
          </a:p>
        </p:txBody>
      </p:sp>
    </p:spTree>
    <p:extLst>
      <p:ext uri="{BB962C8B-B14F-4D97-AF65-F5344CB8AC3E}">
        <p14:creationId xmlns:p14="http://schemas.microsoft.com/office/powerpoint/2010/main" val="21574618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0B505D6-7632-4B7F-98E5-7A002DD9932B}"/>
              </a:ext>
            </a:extLst>
          </p:cNvPr>
          <p:cNvSpPr>
            <a:spLocks noGrp="1"/>
          </p:cNvSpPr>
          <p:nvPr>
            <p:ph type="sldNum" sz="quarter" idx="15"/>
          </p:nvPr>
        </p:nvSpPr>
        <p:spPr/>
        <p:txBody>
          <a:bodyPr/>
          <a:lstStyle/>
          <a:p>
            <a:pPr>
              <a:defRPr/>
            </a:pPr>
            <a:fld id="{449BB740-7204-9B4C-9E22-6EC5FC26FE50}" type="slidenum">
              <a:rPr lang="en-US" smtClean="0"/>
              <a:pPr>
                <a:defRPr/>
              </a:pPr>
              <a:t>5</a:t>
            </a:fld>
            <a:endParaRPr lang="en-US"/>
          </a:p>
        </p:txBody>
      </p:sp>
      <p:sp>
        <p:nvSpPr>
          <p:cNvPr id="3" name="Text Placeholder 2">
            <a:extLst>
              <a:ext uri="{FF2B5EF4-FFF2-40B4-BE49-F238E27FC236}">
                <a16:creationId xmlns:a16="http://schemas.microsoft.com/office/drawing/2014/main" id="{4A918950-60CA-41DB-BD26-00E7EE59F4D4}"/>
              </a:ext>
            </a:extLst>
          </p:cNvPr>
          <p:cNvSpPr>
            <a:spLocks noGrp="1"/>
          </p:cNvSpPr>
          <p:nvPr>
            <p:ph type="body" sz="half" idx="14"/>
          </p:nvPr>
        </p:nvSpPr>
        <p:spPr>
          <a:xfrm>
            <a:off x="356098" y="2067055"/>
            <a:ext cx="10916505" cy="3400668"/>
          </a:xfrm>
        </p:spPr>
        <p:txBody>
          <a:bodyPr>
            <a:normAutofit/>
          </a:bodyPr>
          <a:lstStyle/>
          <a:p>
            <a:pPr marL="457200" lvl="1" indent="0" eaLnBrk="1" hangingPunct="1">
              <a:buFontTx/>
              <a:buNone/>
            </a:pPr>
            <a:r>
              <a:rPr lang="es-CO" sz="2000" b="1" dirty="0">
                <a:cs typeface="Times New Roman" charset="0"/>
              </a:rPr>
              <a:t>Ciencia en la Edad Media </a:t>
            </a:r>
          </a:p>
          <a:p>
            <a:pPr marL="457200" lvl="1" indent="0" eaLnBrk="1" hangingPunct="1">
              <a:buFontTx/>
              <a:buNone/>
            </a:pPr>
            <a:endParaRPr lang="es-CO" sz="2000" dirty="0">
              <a:cs typeface="Times New Roman" charset="0"/>
            </a:endParaRPr>
          </a:p>
          <a:p>
            <a:pPr marL="457200" lvl="1" indent="0" algn="just" eaLnBrk="1" hangingPunct="1">
              <a:buFontTx/>
              <a:buNone/>
            </a:pPr>
            <a:r>
              <a:rPr lang="es-CO" sz="2000" dirty="0">
                <a:cs typeface="Times New Roman" charset="0"/>
              </a:rPr>
              <a:t>En general durante la Edad Media el pensamiento intelectual se rigió por la escolástica, es decir, la corriente filosófica que sostenía que las ideas o las ideologías clásicas y tradicionales eran las únicas válidas y verdaderas. Con ella se retomó la aspiración de la Antigüedad clásica de un sistema unitario y completo de conocimientos.</a:t>
            </a:r>
          </a:p>
          <a:p>
            <a:pPr marL="457200" lvl="1" indent="0" algn="just" eaLnBrk="1" hangingPunct="1">
              <a:buFontTx/>
              <a:buNone/>
            </a:pPr>
            <a:endParaRPr lang="es-CO" sz="2000" dirty="0">
              <a:cs typeface="Times New Roman" charset="0"/>
            </a:endParaRPr>
          </a:p>
          <a:p>
            <a:pPr marL="457200" lvl="1" indent="0" algn="just" eaLnBrk="1" hangingPunct="1">
              <a:buFontTx/>
              <a:buNone/>
            </a:pPr>
            <a:r>
              <a:rPr lang="es-CO" sz="2000" dirty="0">
                <a:cs typeface="Times New Roman" charset="0"/>
              </a:rPr>
              <a:t>La ciencia fue concebida como un cuerpo dogmático de conocimientos fundamentados en criterios de racionalidad solamente e impuestos por la autoridad. </a:t>
            </a:r>
          </a:p>
          <a:p>
            <a:endParaRPr lang="es-MX" sz="1400" dirty="0"/>
          </a:p>
        </p:txBody>
      </p:sp>
      <p:sp>
        <p:nvSpPr>
          <p:cNvPr id="4" name="Title 3">
            <a:extLst>
              <a:ext uri="{FF2B5EF4-FFF2-40B4-BE49-F238E27FC236}">
                <a16:creationId xmlns:a16="http://schemas.microsoft.com/office/drawing/2014/main" id="{C923F244-AEB6-4028-A8C6-49E942CA6A62}"/>
              </a:ext>
            </a:extLst>
          </p:cNvPr>
          <p:cNvSpPr>
            <a:spLocks noGrp="1"/>
          </p:cNvSpPr>
          <p:nvPr>
            <p:ph type="title"/>
          </p:nvPr>
        </p:nvSpPr>
        <p:spPr>
          <a:xfrm>
            <a:off x="527907" y="573374"/>
            <a:ext cx="9966871" cy="1119188"/>
          </a:xfrm>
        </p:spPr>
        <p:txBody>
          <a:bodyPr/>
          <a:lstStyle/>
          <a:p>
            <a:r>
              <a:rPr lang="es-CO" sz="4500" dirty="0"/>
              <a:t> Concepto de ciencia</a:t>
            </a:r>
            <a:endParaRPr lang="es-MX" sz="4500" dirty="0"/>
          </a:p>
        </p:txBody>
      </p:sp>
    </p:spTree>
    <p:extLst>
      <p:ext uri="{BB962C8B-B14F-4D97-AF65-F5344CB8AC3E}">
        <p14:creationId xmlns:p14="http://schemas.microsoft.com/office/powerpoint/2010/main" val="33362183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7FA5EC9-C001-4D98-AF3F-08AA684AACB5}"/>
              </a:ext>
            </a:extLst>
          </p:cNvPr>
          <p:cNvSpPr>
            <a:spLocks noGrp="1"/>
          </p:cNvSpPr>
          <p:nvPr>
            <p:ph type="sldNum" sz="quarter" idx="15"/>
          </p:nvPr>
        </p:nvSpPr>
        <p:spPr/>
        <p:txBody>
          <a:bodyPr/>
          <a:lstStyle/>
          <a:p>
            <a:pPr>
              <a:defRPr/>
            </a:pPr>
            <a:fld id="{449BB740-7204-9B4C-9E22-6EC5FC26FE50}" type="slidenum">
              <a:rPr lang="en-US" smtClean="0"/>
              <a:pPr>
                <a:defRPr/>
              </a:pPr>
              <a:t>6</a:t>
            </a:fld>
            <a:endParaRPr lang="en-US"/>
          </a:p>
        </p:txBody>
      </p:sp>
      <p:sp>
        <p:nvSpPr>
          <p:cNvPr id="3" name="Text Placeholder 2">
            <a:extLst>
              <a:ext uri="{FF2B5EF4-FFF2-40B4-BE49-F238E27FC236}">
                <a16:creationId xmlns:a16="http://schemas.microsoft.com/office/drawing/2014/main" id="{93C04377-CDA8-4D5A-A854-878377CE5F68}"/>
              </a:ext>
            </a:extLst>
          </p:cNvPr>
          <p:cNvSpPr>
            <a:spLocks noGrp="1"/>
          </p:cNvSpPr>
          <p:nvPr>
            <p:ph type="body" sz="half" idx="14"/>
          </p:nvPr>
        </p:nvSpPr>
        <p:spPr>
          <a:xfrm>
            <a:off x="430951" y="1283384"/>
            <a:ext cx="7433252" cy="3468557"/>
          </a:xfrm>
        </p:spPr>
        <p:txBody>
          <a:bodyPr/>
          <a:lstStyle/>
          <a:p>
            <a:pPr marL="90488" lvl="1" eaLnBrk="1" hangingPunct="1">
              <a:lnSpc>
                <a:spcPct val="100000"/>
              </a:lnSpc>
              <a:buFontTx/>
              <a:buNone/>
            </a:pPr>
            <a:r>
              <a:rPr lang="es-CO" sz="2000" b="1" dirty="0">
                <a:cs typeface="Times New Roman" charset="0"/>
              </a:rPr>
              <a:t>Ciencia en la Edad Moderna</a:t>
            </a:r>
          </a:p>
          <a:p>
            <a:pPr marL="90488" lvl="1" eaLnBrk="1" hangingPunct="1">
              <a:lnSpc>
                <a:spcPct val="100000"/>
              </a:lnSpc>
              <a:buFontTx/>
              <a:buNone/>
            </a:pPr>
            <a:endParaRPr lang="es-CO" sz="2000" dirty="0">
              <a:cs typeface="Times New Roman" charset="0"/>
            </a:endParaRPr>
          </a:p>
          <a:p>
            <a:pPr marL="90488" lvl="1" algn="just" eaLnBrk="1" hangingPunct="1">
              <a:lnSpc>
                <a:spcPct val="100000"/>
              </a:lnSpc>
              <a:buNone/>
            </a:pPr>
            <a:r>
              <a:rPr lang="es-CO" sz="2000" dirty="0">
                <a:cs typeface="Times New Roman" charset="0"/>
              </a:rPr>
              <a:t>La ciencia dejó de ser un cuerpo dogmático de conocimientos fundamentados en criterios de racionalidad solamente e impuestos por la autoridad, y se pasó a una ciencia basada en el método de la experimentación y en los criterios de racionalidad, universalidad y validez. </a:t>
            </a:r>
            <a:endParaRPr lang="es-EC" sz="2000" dirty="0">
              <a:cs typeface="Times New Roman" charset="0"/>
            </a:endParaRPr>
          </a:p>
          <a:p>
            <a:pPr marL="285750" indent="-285750">
              <a:lnSpc>
                <a:spcPct val="100000"/>
              </a:lnSpc>
              <a:buFont typeface="Arial" panose="020B0604020202020204" pitchFamily="34" charset="0"/>
              <a:buChar char="•"/>
            </a:pPr>
            <a:endParaRPr lang="es-MX" dirty="0"/>
          </a:p>
        </p:txBody>
      </p:sp>
      <p:sp>
        <p:nvSpPr>
          <p:cNvPr id="4" name="Title 3">
            <a:extLst>
              <a:ext uri="{FF2B5EF4-FFF2-40B4-BE49-F238E27FC236}">
                <a16:creationId xmlns:a16="http://schemas.microsoft.com/office/drawing/2014/main" id="{A56057F4-109C-4E49-8BCC-9DE6E6217AA1}"/>
              </a:ext>
            </a:extLst>
          </p:cNvPr>
          <p:cNvSpPr>
            <a:spLocks noGrp="1"/>
          </p:cNvSpPr>
          <p:nvPr>
            <p:ph type="title"/>
          </p:nvPr>
        </p:nvSpPr>
        <p:spPr>
          <a:xfrm>
            <a:off x="326291" y="314097"/>
            <a:ext cx="9966871" cy="1119188"/>
          </a:xfrm>
        </p:spPr>
        <p:txBody>
          <a:bodyPr/>
          <a:lstStyle/>
          <a:p>
            <a:r>
              <a:rPr lang="es-CO" sz="4500" dirty="0"/>
              <a:t> Concepto de ciencia </a:t>
            </a:r>
            <a:endParaRPr lang="es-MX" sz="4500" dirty="0"/>
          </a:p>
        </p:txBody>
      </p:sp>
      <p:pic>
        <p:nvPicPr>
          <p:cNvPr id="6" name="Imagen 3" descr="AL1212477.jpg">
            <a:extLst>
              <a:ext uri="{FF2B5EF4-FFF2-40B4-BE49-F238E27FC236}">
                <a16:creationId xmlns:a16="http://schemas.microsoft.com/office/drawing/2014/main" id="{1CA6E67C-2641-48FF-A486-B2BC4E909A8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14001" y="1158414"/>
            <a:ext cx="2324970" cy="2556000"/>
          </a:xfrm>
          <a:prstGeom prst="rect">
            <a:avLst/>
          </a:prstGeom>
        </p:spPr>
      </p:pic>
      <p:pic>
        <p:nvPicPr>
          <p:cNvPr id="7" name="Imagen 5" descr="AL1125858.jpg">
            <a:extLst>
              <a:ext uri="{FF2B5EF4-FFF2-40B4-BE49-F238E27FC236}">
                <a16:creationId xmlns:a16="http://schemas.microsoft.com/office/drawing/2014/main" id="{9F97E8ED-8941-492A-A03F-89CE95D4932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54712" y="3620955"/>
            <a:ext cx="2573087" cy="2924944"/>
          </a:xfrm>
          <a:prstGeom prst="rect">
            <a:avLst/>
          </a:prstGeom>
        </p:spPr>
      </p:pic>
      <p:sp>
        <p:nvSpPr>
          <p:cNvPr id="8" name="CuadroTexto 1">
            <a:extLst>
              <a:ext uri="{FF2B5EF4-FFF2-40B4-BE49-F238E27FC236}">
                <a16:creationId xmlns:a16="http://schemas.microsoft.com/office/drawing/2014/main" id="{13DB68E6-517D-49D3-A3AF-FB00D66B4853}"/>
              </a:ext>
            </a:extLst>
          </p:cNvPr>
          <p:cNvSpPr txBox="1"/>
          <p:nvPr/>
        </p:nvSpPr>
        <p:spPr>
          <a:xfrm>
            <a:off x="5648138" y="4074750"/>
            <a:ext cx="6304150" cy="2246769"/>
          </a:xfrm>
          <a:prstGeom prst="rect">
            <a:avLst/>
          </a:prstGeom>
          <a:noFill/>
        </p:spPr>
        <p:txBody>
          <a:bodyPr wrap="square" rtlCol="0">
            <a:spAutoFit/>
          </a:bodyPr>
          <a:lstStyle/>
          <a:p>
            <a:pPr marL="0" lvl="1" algn="just"/>
            <a:r>
              <a:rPr lang="es-CO" sz="2000" dirty="0">
                <a:latin typeface="Open Sans Light" panose="020B0306030504020204" pitchFamily="34" charset="0"/>
                <a:cs typeface="Times New Roman" charset="0"/>
              </a:rPr>
              <a:t>El objeto del conocimiento científico es entonces la naturaleza o realidad natural (material) y los criterios de verificación son los de objetividad, cuantificación, autonomía y experimentación. Criterios estos que, según este concepto de ciencia, no son aplicables a los aspectos humanos, sociales, políticos y menos a los trascendentales.</a:t>
            </a:r>
          </a:p>
        </p:txBody>
      </p:sp>
    </p:spTree>
    <p:extLst>
      <p:ext uri="{BB962C8B-B14F-4D97-AF65-F5344CB8AC3E}">
        <p14:creationId xmlns:p14="http://schemas.microsoft.com/office/powerpoint/2010/main" val="24945038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BC7B8FA-6CA8-4C9B-9D31-46C98003D907}"/>
              </a:ext>
            </a:extLst>
          </p:cNvPr>
          <p:cNvSpPr>
            <a:spLocks noGrp="1"/>
          </p:cNvSpPr>
          <p:nvPr>
            <p:ph type="sldNum" sz="quarter" idx="15"/>
          </p:nvPr>
        </p:nvSpPr>
        <p:spPr/>
        <p:txBody>
          <a:bodyPr/>
          <a:lstStyle/>
          <a:p>
            <a:pPr>
              <a:defRPr/>
            </a:pPr>
            <a:fld id="{449BB740-7204-9B4C-9E22-6EC5FC26FE50}" type="slidenum">
              <a:rPr lang="en-US" smtClean="0"/>
              <a:pPr>
                <a:defRPr/>
              </a:pPr>
              <a:t>7</a:t>
            </a:fld>
            <a:endParaRPr lang="en-US"/>
          </a:p>
        </p:txBody>
      </p:sp>
      <p:sp>
        <p:nvSpPr>
          <p:cNvPr id="3" name="Text Placeholder 2">
            <a:extLst>
              <a:ext uri="{FF2B5EF4-FFF2-40B4-BE49-F238E27FC236}">
                <a16:creationId xmlns:a16="http://schemas.microsoft.com/office/drawing/2014/main" id="{0609EFE0-F497-4747-97EB-262E3027CBDA}"/>
              </a:ext>
            </a:extLst>
          </p:cNvPr>
          <p:cNvSpPr>
            <a:spLocks noGrp="1"/>
          </p:cNvSpPr>
          <p:nvPr>
            <p:ph type="body" sz="half" idx="14"/>
          </p:nvPr>
        </p:nvSpPr>
        <p:spPr>
          <a:xfrm>
            <a:off x="3732552" y="1967687"/>
            <a:ext cx="7960450" cy="3716549"/>
          </a:xfrm>
        </p:spPr>
        <p:txBody>
          <a:bodyPr>
            <a:normAutofit/>
          </a:bodyPr>
          <a:lstStyle/>
          <a:p>
            <a:pPr lvl="1" indent="-163513" algn="just" eaLnBrk="1" hangingPunct="1">
              <a:lnSpc>
                <a:spcPct val="100000"/>
              </a:lnSpc>
              <a:buFont typeface="Arial" panose="020B0604020202020204" pitchFamily="34" charset="0"/>
              <a:buChar char="•"/>
            </a:pPr>
            <a:r>
              <a:rPr lang="es-CO" sz="2000" dirty="0">
                <a:cs typeface="Times New Roman" charset="0"/>
              </a:rPr>
              <a:t>Como consecuencia de grandes acontecimientos sociales, como la Revolución francesa y la crisis social europea de finales del siglo XVIII, el mundo se volvió problemático y surgieron las llamadas ciencias humanas o sociales (la historia, la sociología, la psicología, la economía, el derecho, la pedagogía, etc.) orientadas a dar solución al desequilibrio social. </a:t>
            </a:r>
          </a:p>
          <a:p>
            <a:pPr lvl="1" indent="-163513" algn="just" eaLnBrk="1" hangingPunct="1">
              <a:lnSpc>
                <a:spcPct val="100000"/>
              </a:lnSpc>
            </a:pPr>
            <a:endParaRPr lang="es-CO" sz="2000" dirty="0">
              <a:cs typeface="Times New Roman" charset="0"/>
            </a:endParaRPr>
          </a:p>
          <a:p>
            <a:pPr lvl="1" indent="-163513" algn="just" eaLnBrk="1" hangingPunct="1">
              <a:lnSpc>
                <a:spcPct val="100000"/>
              </a:lnSpc>
              <a:buFont typeface="Arial" panose="020B0604020202020204" pitchFamily="34" charset="0"/>
              <a:buChar char="•"/>
            </a:pPr>
            <a:r>
              <a:rPr lang="es-CO" sz="2000" dirty="0">
                <a:cs typeface="Times New Roman" charset="0"/>
              </a:rPr>
              <a:t>La pregunta de los estudiosos de estas nuevas ciencias fue: ¿son verdaderamente ciencias tales intentos y explicaciones, reflexiones y quehaceres? La respuesta parece depender del concepto de ciencia que se utilice como parámetro. </a:t>
            </a:r>
          </a:p>
        </p:txBody>
      </p:sp>
      <p:sp>
        <p:nvSpPr>
          <p:cNvPr id="4" name="Title 3">
            <a:extLst>
              <a:ext uri="{FF2B5EF4-FFF2-40B4-BE49-F238E27FC236}">
                <a16:creationId xmlns:a16="http://schemas.microsoft.com/office/drawing/2014/main" id="{988A5AF7-2C3A-4CCD-9C13-F06FEF422C9E}"/>
              </a:ext>
            </a:extLst>
          </p:cNvPr>
          <p:cNvSpPr>
            <a:spLocks noGrp="1"/>
          </p:cNvSpPr>
          <p:nvPr>
            <p:ph type="title"/>
          </p:nvPr>
        </p:nvSpPr>
        <p:spPr>
          <a:xfrm>
            <a:off x="733530" y="558383"/>
            <a:ext cx="9966871" cy="1119188"/>
          </a:xfrm>
        </p:spPr>
        <p:txBody>
          <a:bodyPr/>
          <a:lstStyle/>
          <a:p>
            <a:r>
              <a:rPr lang="es-CO" sz="4500" dirty="0"/>
              <a:t> Concepto de ciencia social</a:t>
            </a:r>
            <a:endParaRPr lang="es-MX" sz="4500" dirty="0"/>
          </a:p>
        </p:txBody>
      </p:sp>
      <p:pic>
        <p:nvPicPr>
          <p:cNvPr id="6" name="Imagen 1" descr="AL1095662.jpg">
            <a:extLst>
              <a:ext uri="{FF2B5EF4-FFF2-40B4-BE49-F238E27FC236}">
                <a16:creationId xmlns:a16="http://schemas.microsoft.com/office/drawing/2014/main" id="{B9F116C2-2446-4D89-B6EB-29C4D6F9152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6595" y="1842036"/>
            <a:ext cx="2546172" cy="3683748"/>
          </a:xfrm>
          <a:prstGeom prst="rect">
            <a:avLst/>
          </a:prstGeom>
        </p:spPr>
      </p:pic>
      <p:sp>
        <p:nvSpPr>
          <p:cNvPr id="7" name="CuadroTexto 2">
            <a:extLst>
              <a:ext uri="{FF2B5EF4-FFF2-40B4-BE49-F238E27FC236}">
                <a16:creationId xmlns:a16="http://schemas.microsoft.com/office/drawing/2014/main" id="{3692259E-3323-4EEF-B194-A8949E35DD36}"/>
              </a:ext>
            </a:extLst>
          </p:cNvPr>
          <p:cNvSpPr txBox="1"/>
          <p:nvPr/>
        </p:nvSpPr>
        <p:spPr>
          <a:xfrm>
            <a:off x="856594" y="5684236"/>
            <a:ext cx="2066487" cy="523220"/>
          </a:xfrm>
          <a:prstGeom prst="rect">
            <a:avLst/>
          </a:prstGeom>
          <a:noFill/>
        </p:spPr>
        <p:txBody>
          <a:bodyPr wrap="square" rtlCol="0">
            <a:spAutoFit/>
          </a:bodyPr>
          <a:lstStyle/>
          <a:p>
            <a:r>
              <a:rPr lang="es-ES" sz="1400" dirty="0">
                <a:latin typeface="Open Sans Light" panose="020B0306030504020204" pitchFamily="34" charset="0"/>
                <a:cs typeface="Times New Roman" charset="0"/>
              </a:rPr>
              <a:t>El hombre de Vitruvio (Leonardo da Vinci)</a:t>
            </a:r>
          </a:p>
        </p:txBody>
      </p:sp>
    </p:spTree>
    <p:extLst>
      <p:ext uri="{BB962C8B-B14F-4D97-AF65-F5344CB8AC3E}">
        <p14:creationId xmlns:p14="http://schemas.microsoft.com/office/powerpoint/2010/main" val="18095188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3B05D6E-67A3-4E54-8C86-93FB067902E1}"/>
              </a:ext>
            </a:extLst>
          </p:cNvPr>
          <p:cNvSpPr>
            <a:spLocks noGrp="1"/>
          </p:cNvSpPr>
          <p:nvPr>
            <p:ph type="sldNum" sz="quarter" idx="15"/>
          </p:nvPr>
        </p:nvSpPr>
        <p:spPr/>
        <p:txBody>
          <a:bodyPr/>
          <a:lstStyle/>
          <a:p>
            <a:pPr>
              <a:defRPr/>
            </a:pPr>
            <a:fld id="{449BB740-7204-9B4C-9E22-6EC5FC26FE50}" type="slidenum">
              <a:rPr lang="en-US" smtClean="0"/>
              <a:pPr>
                <a:defRPr/>
              </a:pPr>
              <a:t>8</a:t>
            </a:fld>
            <a:endParaRPr lang="en-US"/>
          </a:p>
        </p:txBody>
      </p:sp>
      <p:sp>
        <p:nvSpPr>
          <p:cNvPr id="3" name="Text Placeholder 2">
            <a:extLst>
              <a:ext uri="{FF2B5EF4-FFF2-40B4-BE49-F238E27FC236}">
                <a16:creationId xmlns:a16="http://schemas.microsoft.com/office/drawing/2014/main" id="{CD7858A3-5392-4037-B708-784BA082EC43}"/>
              </a:ext>
            </a:extLst>
          </p:cNvPr>
          <p:cNvSpPr>
            <a:spLocks noGrp="1"/>
          </p:cNvSpPr>
          <p:nvPr>
            <p:ph type="body" sz="half" idx="14"/>
          </p:nvPr>
        </p:nvSpPr>
        <p:spPr>
          <a:xfrm>
            <a:off x="1175656" y="2294211"/>
            <a:ext cx="9267411" cy="3185051"/>
          </a:xfrm>
        </p:spPr>
        <p:txBody>
          <a:bodyPr>
            <a:normAutofit fontScale="92500" lnSpcReduction="10000"/>
          </a:bodyPr>
          <a:lstStyle/>
          <a:p>
            <a:pPr marL="457200" lvl="1" indent="0" eaLnBrk="1" hangingPunct="1">
              <a:lnSpc>
                <a:spcPct val="120000"/>
              </a:lnSpc>
              <a:buFontTx/>
              <a:buNone/>
            </a:pPr>
            <a:r>
              <a:rPr lang="es-CO" sz="2400" b="1" dirty="0">
                <a:cs typeface="Times New Roman" charset="0"/>
              </a:rPr>
              <a:t>Principales representantes: </a:t>
            </a:r>
            <a:r>
              <a:rPr lang="es-CO" sz="2400" dirty="0">
                <a:cs typeface="Times New Roman" charset="0"/>
              </a:rPr>
              <a:t>David Hume, Francis Bacon, Auguste Comte, William James y J. Stuart Mill.</a:t>
            </a:r>
          </a:p>
          <a:p>
            <a:pPr marL="457200" lvl="1" indent="0" eaLnBrk="1" hangingPunct="1">
              <a:lnSpc>
                <a:spcPct val="120000"/>
              </a:lnSpc>
              <a:buFontTx/>
              <a:buNone/>
            </a:pPr>
            <a:endParaRPr lang="es-CO" sz="2400" dirty="0">
              <a:cs typeface="Times New Roman" charset="0"/>
            </a:endParaRPr>
          </a:p>
          <a:p>
            <a:pPr marL="457200" lvl="1" indent="0" algn="just" eaLnBrk="1" hangingPunct="1">
              <a:lnSpc>
                <a:spcPct val="120000"/>
              </a:lnSpc>
              <a:buFontTx/>
              <a:buNone/>
            </a:pPr>
            <a:r>
              <a:rPr lang="es-CO" sz="2400" b="1" dirty="0">
                <a:cs typeface="Times New Roman" charset="0"/>
              </a:rPr>
              <a:t>Postulados: </a:t>
            </a:r>
            <a:r>
              <a:rPr lang="es-CO" sz="2400" dirty="0">
                <a:cs typeface="Times New Roman" charset="0"/>
              </a:rPr>
              <a:t>considera que todo conocimiento para ser científico ha de acomodarse a los criterios de la ciencia natural, caracterizada por el monismo metodológico (físico-matemático) y la homogeneidad doctrinal; la explicación causal expresada por leyes y la predicción de los fenómenos.</a:t>
            </a:r>
          </a:p>
        </p:txBody>
      </p:sp>
      <p:sp>
        <p:nvSpPr>
          <p:cNvPr id="4" name="Title 3">
            <a:extLst>
              <a:ext uri="{FF2B5EF4-FFF2-40B4-BE49-F238E27FC236}">
                <a16:creationId xmlns:a16="http://schemas.microsoft.com/office/drawing/2014/main" id="{E993D796-DE77-4543-B8D4-DE4355AB2F0B}"/>
              </a:ext>
            </a:extLst>
          </p:cNvPr>
          <p:cNvSpPr>
            <a:spLocks noGrp="1"/>
          </p:cNvSpPr>
          <p:nvPr>
            <p:ph type="title"/>
          </p:nvPr>
        </p:nvSpPr>
        <p:spPr>
          <a:xfrm>
            <a:off x="476196" y="487067"/>
            <a:ext cx="9966871" cy="1119188"/>
          </a:xfrm>
        </p:spPr>
        <p:txBody>
          <a:bodyPr>
            <a:normAutofit fontScale="90000"/>
          </a:bodyPr>
          <a:lstStyle/>
          <a:p>
            <a:r>
              <a:rPr lang="es-CO" sz="4500" dirty="0"/>
              <a:t>Concepción positivista de la </a:t>
            </a:r>
            <a:br>
              <a:rPr lang="es-CO" sz="4500" dirty="0"/>
            </a:br>
            <a:r>
              <a:rPr lang="es-CO" sz="4500" dirty="0"/>
              <a:t>ciencia social</a:t>
            </a:r>
            <a:endParaRPr lang="es-MX" sz="4500" dirty="0"/>
          </a:p>
        </p:txBody>
      </p:sp>
    </p:spTree>
    <p:extLst>
      <p:ext uri="{BB962C8B-B14F-4D97-AF65-F5344CB8AC3E}">
        <p14:creationId xmlns:p14="http://schemas.microsoft.com/office/powerpoint/2010/main" val="7796032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3B05D6E-67A3-4E54-8C86-93FB067902E1}"/>
              </a:ext>
            </a:extLst>
          </p:cNvPr>
          <p:cNvSpPr>
            <a:spLocks noGrp="1"/>
          </p:cNvSpPr>
          <p:nvPr>
            <p:ph type="sldNum" sz="quarter" idx="15"/>
          </p:nvPr>
        </p:nvSpPr>
        <p:spPr/>
        <p:txBody>
          <a:bodyPr/>
          <a:lstStyle/>
          <a:p>
            <a:pPr>
              <a:defRPr/>
            </a:pPr>
            <a:fld id="{449BB740-7204-9B4C-9E22-6EC5FC26FE50}" type="slidenum">
              <a:rPr lang="en-US" smtClean="0"/>
              <a:pPr>
                <a:defRPr/>
              </a:pPr>
              <a:t>9</a:t>
            </a:fld>
            <a:endParaRPr lang="en-US"/>
          </a:p>
        </p:txBody>
      </p:sp>
      <p:sp>
        <p:nvSpPr>
          <p:cNvPr id="3" name="Text Placeholder 2">
            <a:extLst>
              <a:ext uri="{FF2B5EF4-FFF2-40B4-BE49-F238E27FC236}">
                <a16:creationId xmlns:a16="http://schemas.microsoft.com/office/drawing/2014/main" id="{CD7858A3-5392-4037-B708-784BA082EC43}"/>
              </a:ext>
            </a:extLst>
          </p:cNvPr>
          <p:cNvSpPr>
            <a:spLocks noGrp="1"/>
          </p:cNvSpPr>
          <p:nvPr>
            <p:ph type="body" sz="half" idx="14"/>
          </p:nvPr>
        </p:nvSpPr>
        <p:spPr>
          <a:xfrm>
            <a:off x="629455" y="2447345"/>
            <a:ext cx="10703109" cy="3638662"/>
          </a:xfrm>
        </p:spPr>
        <p:txBody>
          <a:bodyPr>
            <a:normAutofit fontScale="85000" lnSpcReduction="10000"/>
          </a:bodyPr>
          <a:lstStyle/>
          <a:p>
            <a:pPr marL="457200" lvl="1" indent="0" eaLnBrk="1" hangingPunct="1">
              <a:lnSpc>
                <a:spcPct val="120000"/>
              </a:lnSpc>
              <a:buFontTx/>
              <a:buNone/>
            </a:pPr>
            <a:r>
              <a:rPr lang="es-CO" sz="2400" b="1" dirty="0">
                <a:cs typeface="Times New Roman" charset="0"/>
              </a:rPr>
              <a:t>Principales representantes: </a:t>
            </a:r>
            <a:r>
              <a:rPr lang="es-CO" sz="2400" dirty="0">
                <a:cs typeface="Times New Roman" charset="0"/>
              </a:rPr>
              <a:t>Droysen, Dilthey y Weber, en los siglos XVIII y XIX, y en el siglo XX </a:t>
            </a:r>
            <a:r>
              <a:rPr lang="es-CO" sz="2400" dirty="0" err="1">
                <a:cs typeface="Times New Roman" charset="0"/>
              </a:rPr>
              <a:t>Windelband</a:t>
            </a:r>
            <a:r>
              <a:rPr lang="es-CO" sz="2400" dirty="0">
                <a:cs typeface="Times New Roman" charset="0"/>
              </a:rPr>
              <a:t>, Rickert, Croce y </a:t>
            </a:r>
            <a:r>
              <a:rPr lang="es-CO" sz="2400" dirty="0" err="1">
                <a:cs typeface="Times New Roman" charset="0"/>
              </a:rPr>
              <a:t>Collingwood</a:t>
            </a:r>
            <a:r>
              <a:rPr lang="es-CO" sz="2400" dirty="0">
                <a:cs typeface="Times New Roman" charset="0"/>
              </a:rPr>
              <a:t>, entre otros.</a:t>
            </a:r>
          </a:p>
          <a:p>
            <a:pPr marL="457200" lvl="1" indent="0" eaLnBrk="1" hangingPunct="1">
              <a:lnSpc>
                <a:spcPct val="120000"/>
              </a:lnSpc>
              <a:buFontTx/>
              <a:buNone/>
            </a:pPr>
            <a:endParaRPr lang="es-CO" sz="2400" dirty="0">
              <a:cs typeface="Times New Roman" charset="0"/>
            </a:endParaRPr>
          </a:p>
          <a:p>
            <a:pPr marL="457200" lvl="1" indent="0" eaLnBrk="1" hangingPunct="1">
              <a:lnSpc>
                <a:spcPct val="120000"/>
              </a:lnSpc>
              <a:buFontTx/>
              <a:buNone/>
            </a:pPr>
            <a:r>
              <a:rPr lang="es-CO" sz="2400" b="1" dirty="0">
                <a:cs typeface="Times New Roman" charset="0"/>
              </a:rPr>
              <a:t>Postulados:</a:t>
            </a:r>
          </a:p>
          <a:p>
            <a:pPr marL="457200" lvl="1" indent="0" eaLnBrk="1" hangingPunct="1">
              <a:lnSpc>
                <a:spcPct val="120000"/>
              </a:lnSpc>
              <a:buFontTx/>
              <a:buNone/>
            </a:pPr>
            <a:endParaRPr lang="es-CO" sz="2400" dirty="0">
              <a:cs typeface="Times New Roman" charset="0"/>
            </a:endParaRPr>
          </a:p>
          <a:p>
            <a:pPr marL="630238" lvl="1" indent="-180975" algn="just" eaLnBrk="1" hangingPunct="1">
              <a:lnSpc>
                <a:spcPct val="120000"/>
              </a:lnSpc>
              <a:buFont typeface="Arial" panose="020B0604020202020204" pitchFamily="34" charset="0"/>
              <a:buChar char="•"/>
            </a:pPr>
            <a:r>
              <a:rPr lang="es-CO" sz="2400" dirty="0">
                <a:cs typeface="Times New Roman" charset="0"/>
              </a:rPr>
              <a:t>Rechaza el monismo metodológico, la física matemática como canon regulador de toda explicación científica y el afán predictivo, causalista, de la ciencia. </a:t>
            </a:r>
          </a:p>
          <a:p>
            <a:pPr marL="630238" lvl="1" indent="-180975" algn="just" eaLnBrk="1" hangingPunct="1">
              <a:lnSpc>
                <a:spcPct val="120000"/>
              </a:lnSpc>
              <a:buFont typeface="Arial" panose="020B0604020202020204" pitchFamily="34" charset="0"/>
              <a:buChar char="•"/>
            </a:pPr>
            <a:r>
              <a:rPr lang="es-CO" sz="2400" dirty="0">
                <a:cs typeface="Times New Roman" charset="0"/>
              </a:rPr>
              <a:t>Propone la comprensión como el método propio de las ciencias sociales, así como la unidad sujeto-objeto y la generación de principios y no leyes en la ciencia.</a:t>
            </a:r>
          </a:p>
          <a:p>
            <a:pPr marL="457200" lvl="1" indent="0" eaLnBrk="1" hangingPunct="1">
              <a:lnSpc>
                <a:spcPct val="120000"/>
              </a:lnSpc>
              <a:buFontTx/>
              <a:buNone/>
            </a:pPr>
            <a:endParaRPr lang="es-CO" sz="1800" dirty="0">
              <a:latin typeface="Arial" charset="0"/>
            </a:endParaRPr>
          </a:p>
        </p:txBody>
      </p:sp>
      <p:sp>
        <p:nvSpPr>
          <p:cNvPr id="4" name="Title 3">
            <a:extLst>
              <a:ext uri="{FF2B5EF4-FFF2-40B4-BE49-F238E27FC236}">
                <a16:creationId xmlns:a16="http://schemas.microsoft.com/office/drawing/2014/main" id="{E993D796-DE77-4543-B8D4-DE4355AB2F0B}"/>
              </a:ext>
            </a:extLst>
          </p:cNvPr>
          <p:cNvSpPr>
            <a:spLocks noGrp="1"/>
          </p:cNvSpPr>
          <p:nvPr>
            <p:ph type="title"/>
          </p:nvPr>
        </p:nvSpPr>
        <p:spPr>
          <a:xfrm>
            <a:off x="476196" y="487067"/>
            <a:ext cx="9966871" cy="1119188"/>
          </a:xfrm>
        </p:spPr>
        <p:txBody>
          <a:bodyPr>
            <a:normAutofit fontScale="90000"/>
          </a:bodyPr>
          <a:lstStyle/>
          <a:p>
            <a:r>
              <a:rPr lang="es-CO" sz="4500" dirty="0"/>
              <a:t>Concepción positivista de la </a:t>
            </a:r>
            <a:br>
              <a:rPr lang="es-CO" sz="4500" dirty="0"/>
            </a:br>
            <a:r>
              <a:rPr lang="es-CO" sz="4500" dirty="0"/>
              <a:t>ciencia social</a:t>
            </a:r>
            <a:endParaRPr lang="es-MX" sz="4500" dirty="0"/>
          </a:p>
        </p:txBody>
      </p:sp>
    </p:spTree>
    <p:extLst>
      <p:ext uri="{BB962C8B-B14F-4D97-AF65-F5344CB8AC3E}">
        <p14:creationId xmlns:p14="http://schemas.microsoft.com/office/powerpoint/2010/main" val="905298667"/>
      </p:ext>
    </p:extLst>
  </p:cSld>
  <p:clrMapOvr>
    <a:masterClrMapping/>
  </p:clrMapOvr>
</p:sld>
</file>

<file path=ppt/theme/theme1.xml><?xml version="1.0" encoding="utf-8"?>
<a:theme xmlns:a="http://schemas.openxmlformats.org/drawingml/2006/main" name="Office Theme">
  <a:themeElements>
    <a:clrScheme name="Pearson New VI colors">
      <a:dk1>
        <a:srgbClr val="000000"/>
      </a:dk1>
      <a:lt1>
        <a:srgbClr val="FFFFFF"/>
      </a:lt1>
      <a:dk2>
        <a:srgbClr val="002F56"/>
      </a:dk2>
      <a:lt2>
        <a:srgbClr val="DEE1E1"/>
      </a:lt2>
      <a:accent1>
        <a:srgbClr val="D2DA0D"/>
      </a:accent1>
      <a:accent2>
        <a:srgbClr val="94E6E9"/>
      </a:accent2>
      <a:accent3>
        <a:srgbClr val="FFBA1C"/>
      </a:accent3>
      <a:accent4>
        <a:srgbClr val="FF7479"/>
      </a:accent4>
      <a:accent5>
        <a:srgbClr val="83BD00"/>
      </a:accent5>
      <a:accent6>
        <a:srgbClr val="11B2A5"/>
      </a:accent6>
      <a:hlink>
        <a:srgbClr val="007FA3"/>
      </a:hlink>
      <a:folHlink>
        <a:srgbClr val="9D007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4" id="{5C88237D-8817-144F-BF7C-A60170470934}" vid="{7B8DA1B8-EF55-E844-B6B8-5DBFC66AD91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D580C7B1D71C04F8C741635E77ACA5A" ma:contentTypeVersion="11" ma:contentTypeDescription="Create a new document." ma:contentTypeScope="" ma:versionID="9de12fbe744a9584f990a38194f99531">
  <xsd:schema xmlns:xsd="http://www.w3.org/2001/XMLSchema" xmlns:xs="http://www.w3.org/2001/XMLSchema" xmlns:p="http://schemas.microsoft.com/office/2006/metadata/properties" xmlns:ns2="c63c7e9d-5753-40a8-893f-94a0eba9e768" xmlns:ns3="97d69847-0e99-4011-9b66-a4245208547e" targetNamespace="http://schemas.microsoft.com/office/2006/metadata/properties" ma:root="true" ma:fieldsID="98bc51a467656ee26458e75cddcb4a16" ns2:_="" ns3:_="">
    <xsd:import namespace="c63c7e9d-5753-40a8-893f-94a0eba9e768"/>
    <xsd:import namespace="97d69847-0e99-4011-9b66-a4245208547e"/>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3c7e9d-5753-40a8-893f-94a0eba9e76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7d69847-0e99-4011-9b66-a4245208547e"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6DC7AB0-B843-4140-87F7-96F477ABE85C}">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DB0374F1-D098-4C4E-A8D0-F67B7E8BC05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63c7e9d-5753-40a8-893f-94a0eba9e768"/>
    <ds:schemaRef ds:uri="97d69847-0e99-4011-9b66-a424520854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249ECF0-D603-42A2-AA41-EE484939CAE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5643</TotalTime>
  <Words>1788</Words>
  <Application>Microsoft Office PowerPoint</Application>
  <PresentationFormat>Widescreen</PresentationFormat>
  <Paragraphs>140</Paragraphs>
  <Slides>20</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Calibri</vt:lpstr>
      <vt:lpstr>Calibri Light</vt:lpstr>
      <vt:lpstr>Open Sans</vt:lpstr>
      <vt:lpstr>Open Sans Light</vt:lpstr>
      <vt:lpstr>Open Sans Semibold</vt:lpstr>
      <vt:lpstr>Office Theme</vt:lpstr>
      <vt:lpstr>PowerPoint Presentation</vt:lpstr>
      <vt:lpstr>Concepto y polémica sobre  ciencia social</vt:lpstr>
      <vt:lpstr> Ramas del saber científico</vt:lpstr>
      <vt:lpstr> Concepto de ciencia</vt:lpstr>
      <vt:lpstr> Concepto de ciencia</vt:lpstr>
      <vt:lpstr> Concepto de ciencia </vt:lpstr>
      <vt:lpstr> Concepto de ciencia social</vt:lpstr>
      <vt:lpstr>Concepción positivista de la  ciencia social</vt:lpstr>
      <vt:lpstr>Concepción positivista de la  ciencia social</vt:lpstr>
      <vt:lpstr>Positivismo lógico en la ciencia social</vt:lpstr>
      <vt:lpstr>Racionalismo crítico en la ciencia social</vt:lpstr>
      <vt:lpstr>Crítica social en la ciencia social</vt:lpstr>
      <vt:lpstr>La estructura de las revoluciones científicas en la ciencia social</vt:lpstr>
      <vt:lpstr>Programas de investigación en la ciencia social</vt:lpstr>
      <vt:lpstr>Anarquía del método en la ciencia social</vt:lpstr>
      <vt:lpstr>Complejidad e integración del  conocimiento en la ciencia social</vt:lpstr>
      <vt:lpstr>Investigación multidisciplinar</vt:lpstr>
      <vt:lpstr>Investigación interdisciplinar</vt:lpstr>
      <vt:lpstr> Investigación transdisciplinar</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Abraham, Stacey</dc:creator>
  <cp:lastModifiedBy>Cruz, Karol</cp:lastModifiedBy>
  <cp:revision>62</cp:revision>
  <dcterms:created xsi:type="dcterms:W3CDTF">2021-02-03T20:14:39Z</dcterms:created>
  <dcterms:modified xsi:type="dcterms:W3CDTF">2021-11-25T22:44:08Z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0x010100ED580C7B1D71C04F8C741635E77ACA5A</vt:lpwstr>
  </property>
</Properties>
</file>